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C428-E9F6-4C6E-BEC9-2777A24C6F27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8397-BCB5-411F-A5AB-41957C43D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C428-E9F6-4C6E-BEC9-2777A24C6F27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8397-BCB5-411F-A5AB-41957C43D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C428-E9F6-4C6E-BEC9-2777A24C6F27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8397-BCB5-411F-A5AB-41957C43D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C428-E9F6-4C6E-BEC9-2777A24C6F27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8397-BCB5-411F-A5AB-41957C43D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C428-E9F6-4C6E-BEC9-2777A24C6F27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8397-BCB5-411F-A5AB-41957C43D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C428-E9F6-4C6E-BEC9-2777A24C6F27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8397-BCB5-411F-A5AB-41957C43D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C428-E9F6-4C6E-BEC9-2777A24C6F27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8397-BCB5-411F-A5AB-41957C43D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C428-E9F6-4C6E-BEC9-2777A24C6F27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8397-BCB5-411F-A5AB-41957C43D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C428-E9F6-4C6E-BEC9-2777A24C6F27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8397-BCB5-411F-A5AB-41957C43D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C428-E9F6-4C6E-BEC9-2777A24C6F27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8397-BCB5-411F-A5AB-41957C43D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C428-E9F6-4C6E-BEC9-2777A24C6F27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8397-BCB5-411F-A5AB-41957C43D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BC428-E9F6-4C6E-BEC9-2777A24C6F27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98397-BCB5-411F-A5AB-41957C43D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МАТЕМАТИКА</a:t>
            </a:r>
            <a:br>
              <a:rPr lang="ru-RU" b="1" dirty="0" smtClean="0"/>
            </a:br>
            <a:r>
              <a:rPr lang="ru-RU" b="1" dirty="0" smtClean="0"/>
              <a:t> Интеграл 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17258" y="4293096"/>
            <a:ext cx="8640960" cy="1752600"/>
          </a:xfrm>
        </p:spPr>
        <p:txBody>
          <a:bodyPr>
            <a:normAutofit fontScale="70000" lnSpcReduction="20000"/>
          </a:bodyPr>
          <a:lstStyle/>
          <a:p>
            <a:pPr marL="87313" algn="l">
              <a:lnSpc>
                <a:spcPct val="9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Разработал: студент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2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курса специальности 23.02.04 Техническая эксплуатация подъемно-транспортных, строительных, дорожных машин и оборудования     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Черкасов 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М.П.</a:t>
            </a:r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  <a:p>
            <a:pPr marL="87313" algn="l">
              <a:lnSpc>
                <a:spcPct val="90000"/>
              </a:lnSpc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87313" algn="l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Руководитель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: преподаватель математики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 Яворская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И.Л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7171" name="Picture 3" descr="C:\Users\user\Pictures\интггр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215074" y="2928934"/>
            <a:ext cx="928694" cy="701680"/>
          </a:xfrm>
          <a:prstGeom prst="rect">
            <a:avLst/>
          </a:prstGeom>
          <a:solidFill>
            <a:schemeClr val="bg1">
              <a:lumMod val="50000"/>
            </a:schemeClr>
          </a:solidFill>
          <a:scene3d>
            <a:camera prst="isometricLeftDown"/>
            <a:lightRig rig="threePt" dir="t"/>
          </a:scene3d>
        </p:spPr>
      </p:pic>
      <p:pic>
        <p:nvPicPr>
          <p:cNvPr id="7" name="Picture 3" descr="C:\Users\user\Pictures\интггр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071670" y="2928934"/>
            <a:ext cx="928694" cy="701680"/>
          </a:xfrm>
          <a:prstGeom prst="rect">
            <a:avLst/>
          </a:prstGeom>
          <a:solidFill>
            <a:schemeClr val="bg1">
              <a:lumMod val="50000"/>
            </a:schemeClr>
          </a:solidFill>
          <a:scene3d>
            <a:camera prst="isometricLeftDown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1547664" y="332655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ФГБОУ </a:t>
            </a:r>
            <a:r>
              <a:rPr lang="ru-RU" sz="2400" b="1" dirty="0" smtClean="0">
                <a:latin typeface="Times New Roman" pitchFamily="18" charset="0"/>
              </a:rPr>
              <a:t>ВО </a:t>
            </a:r>
            <a:r>
              <a:rPr lang="ru-RU" sz="2400" b="1" dirty="0">
                <a:latin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</a:rPr>
            </a:br>
            <a:r>
              <a:rPr lang="ru-RU" sz="2400" b="1" dirty="0">
                <a:latin typeface="Times New Roman" pitchFamily="18" charset="0"/>
              </a:rPr>
              <a:t>«Тульский государственный университет»</a:t>
            </a:r>
            <a:br>
              <a:rPr lang="ru-RU" sz="2400" b="1" dirty="0">
                <a:latin typeface="Times New Roman" pitchFamily="18" charset="0"/>
              </a:rPr>
            </a:br>
            <a:r>
              <a:rPr lang="ru-RU" sz="2400" b="1" dirty="0">
                <a:latin typeface="Times New Roman" pitchFamily="18" charset="0"/>
              </a:rPr>
              <a:t>Технический колледж им. С.И. Мосина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616617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Тула 2020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риолрп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2866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Интегралы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Имеется несколько типов интегралов: неопределенный и определенный интегралы, интеграл Римана и Римана-Стилтьеса, интеграл Лебега и Лебега-Стилтьеса, интеграл Даниэля. По области интегрирования интегралы подразделяются на кратные, криволинейные и поверхностные интегралы</a:t>
            </a:r>
            <a:endParaRPr lang="ru-RU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user\Pictures\Slid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4857783" cy="6858000"/>
          </a:xfrm>
          <a:prstGeom prst="rect">
            <a:avLst/>
          </a:prstGeom>
          <a:noFill/>
        </p:spPr>
      </p:pic>
      <p:pic>
        <p:nvPicPr>
          <p:cNvPr id="1027" name="Picture 3" descr="C:\Users\user\Pictures\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user\Pictures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Pictures\таб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Pictures\инт лебе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Pictures\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2" y="0"/>
            <a:ext cx="913714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user\Pictures\интг рима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788" y="-142900"/>
            <a:ext cx="9221788" cy="7286676"/>
          </a:xfrm>
          <a:prstGeom prst="rect">
            <a:avLst/>
          </a:prstGeom>
          <a:noFill/>
        </p:spPr>
      </p:pic>
      <p:pic>
        <p:nvPicPr>
          <p:cNvPr id="1026" name="Picture 2" descr="C:\Users\user\Pictures\лейбенц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-142900"/>
            <a:ext cx="3286116" cy="19776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Pictures\мате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1934" cy="3929065"/>
          </a:xfrm>
          <a:prstGeom prst="rect">
            <a:avLst/>
          </a:prstGeom>
          <a:noFill/>
        </p:spPr>
      </p:pic>
      <p:pic>
        <p:nvPicPr>
          <p:cNvPr id="8195" name="Picture 3" descr="C:\Users\user\Pictures\физ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0"/>
            <a:ext cx="5159373" cy="3357562"/>
          </a:xfrm>
          <a:prstGeom prst="rect">
            <a:avLst/>
          </a:prstGeom>
          <a:noFill/>
        </p:spPr>
      </p:pic>
      <p:pic>
        <p:nvPicPr>
          <p:cNvPr id="8196" name="Picture 4" descr="C:\Users\user\Pictures\п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0331"/>
            <a:ext cx="6000760" cy="3507669"/>
          </a:xfrm>
          <a:prstGeom prst="rect">
            <a:avLst/>
          </a:prstGeom>
          <a:noFill/>
        </p:spPr>
      </p:pic>
      <p:pic>
        <p:nvPicPr>
          <p:cNvPr id="8197" name="Picture 5" descr="C:\Users\user\Pictures\ааапп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286124"/>
            <a:ext cx="3286116" cy="3571876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</p:pic>
      <p:pic>
        <p:nvPicPr>
          <p:cNvPr id="8198" name="Picture 6" descr="C:\Users\user\Pictures\ааапп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786322"/>
            <a:ext cx="989009" cy="989009"/>
          </a:xfrm>
          <a:prstGeom prst="rect">
            <a:avLst/>
          </a:prstGeom>
          <a:noFill/>
        </p:spPr>
      </p:pic>
      <p:pic>
        <p:nvPicPr>
          <p:cNvPr id="9" name="Picture 6" descr="C:\Users\user\Pictures\ааапп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4786322"/>
            <a:ext cx="989009" cy="98900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68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МАТЕМАТИКА  Интеграл </vt:lpstr>
      <vt:lpstr>Интегралы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49</cp:revision>
  <dcterms:created xsi:type="dcterms:W3CDTF">2019-12-18T12:33:48Z</dcterms:created>
  <dcterms:modified xsi:type="dcterms:W3CDTF">2020-01-10T11:22:00Z</dcterms:modified>
</cp:coreProperties>
</file>