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5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9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5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9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8F2C-1958-44E1-BCD5-1500B3E0811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54E0-D2DD-4718-9AF5-7798E582D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1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634" y="287383"/>
            <a:ext cx="10075817" cy="477229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Безопасный Новый год !!!!</a:t>
            </a:r>
            <a:b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72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/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6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1262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5263" cy="10832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95795"/>
            <a:ext cx="11571513" cy="6228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Monotype Corsiva" panose="03010101010201010101" pitchFamily="66" charset="0"/>
              </a:rPr>
              <a:t>И взрослые и дети любят жечь бенгальские огни, пускать салюты, хлопушки. Это очень красиво. Но при неправильном обращении с ними мы можем попасть в беду. Ребята, я нашла бенгальские огни, сейчас зажжем! Будет весело. Как вы думаете, есть ли правила по использованию бенгальских огней?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Запомни!</a:t>
            </a:r>
            <a:r>
              <a:rPr lang="ru-RU" sz="2000" dirty="0">
                <a:latin typeface="Monotype Corsiva" panose="03010101010201010101" pitchFamily="66" charset="0"/>
              </a:rPr>
              <a:t> Бенгальские огни нельзя зажигать без взрослых. Нельзя их жечь вблизи легковоспламеняющихся материалов (бумага, ткань, дерево) и дома.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Ты бенгальские огни около друзей не жги! И зеленой елочке не сожги иголочки!</a:t>
            </a:r>
            <a:endParaRPr lang="ru-RU" sz="20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1" y="1993917"/>
            <a:ext cx="6345285" cy="475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64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1262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5263" cy="10832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95795"/>
            <a:ext cx="11571513" cy="6228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Ребята</a:t>
            </a:r>
            <a:r>
              <a:rPr lang="ru-RU" sz="2400" dirty="0">
                <a:latin typeface="Monotype Corsiva" panose="03010101010201010101" pitchFamily="66" charset="0"/>
              </a:rPr>
              <a:t>, а вот у меня есть хлопушки. Какие опасности нас подстерегают?</a:t>
            </a:r>
          </a:p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Запомни! </a:t>
            </a:r>
            <a:r>
              <a:rPr lang="ru-RU" sz="2400" dirty="0">
                <a:latin typeface="Monotype Corsiva" panose="03010101010201010101" pitchFamily="66" charset="0"/>
              </a:rPr>
              <a:t>Хлопушки использовать на празднике только под присмотром взрослых! Не направлять в лицо окружающим и животным.</a:t>
            </a:r>
          </a:p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Хлопушки – для детей не игрушки!</a:t>
            </a:r>
            <a:endParaRPr lang="ru-RU" sz="24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Ребята</a:t>
            </a:r>
            <a:r>
              <a:rPr lang="ru-RU" sz="2400" dirty="0">
                <a:latin typeface="Monotype Corsiva" panose="03010101010201010101" pitchFamily="66" charset="0"/>
              </a:rPr>
              <a:t>, а петарды и фейерверк на празднике? Как же без них?</a:t>
            </a:r>
          </a:p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Запомни!</a:t>
            </a:r>
            <a:r>
              <a:rPr lang="ru-RU" sz="2400" dirty="0">
                <a:latin typeface="Monotype Corsiva" panose="03010101010201010101" pitchFamily="66" charset="0"/>
              </a:rPr>
              <a:t> Петарды и фейерверк- это только для взрослых! Чрезвычайно опасные игрушки!</a:t>
            </a:r>
          </a:p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Очень опасные игрушки - петарды и хлопушки!</a:t>
            </a:r>
            <a:endParaRPr lang="ru-RU" sz="2400" dirty="0">
              <a:latin typeface="Monotype Corsiva" panose="03010101010201010101" pitchFamily="66" charset="0"/>
            </a:endParaRPr>
          </a:p>
          <a:p>
            <a:endParaRPr lang="ru-RU" sz="1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-6611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5263" cy="10832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95795"/>
            <a:ext cx="11571513" cy="6228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4" y="107237"/>
            <a:ext cx="5773781" cy="433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15" y="2865316"/>
            <a:ext cx="5202016" cy="390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58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5263" cy="10832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113211"/>
            <a:ext cx="11702142" cy="621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Ребята, мы многое узнали об опасностях на празднике.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       Дым </a:t>
            </a:r>
            <a:r>
              <a:rPr lang="ru-RU" dirty="0">
                <a:latin typeface="Monotype Corsiva" panose="03010101010201010101" pitchFamily="66" charset="0"/>
              </a:rPr>
              <a:t>увидел – </a:t>
            </a:r>
            <a:r>
              <a:rPr lang="ru-RU">
                <a:latin typeface="Monotype Corsiva" panose="03010101010201010101" pitchFamily="66" charset="0"/>
              </a:rPr>
              <a:t>не </a:t>
            </a:r>
            <a:r>
              <a:rPr lang="ru-RU" smtClean="0">
                <a:latin typeface="Monotype Corsiva" panose="03010101010201010101" pitchFamily="66" charset="0"/>
              </a:rPr>
              <a:t>зевай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        И </a:t>
            </a:r>
            <a:r>
              <a:rPr lang="ru-RU" dirty="0">
                <a:latin typeface="Monotype Corsiva" panose="03010101010201010101" pitchFamily="66" charset="0"/>
              </a:rPr>
              <a:t>пожарных… (вызывай) </a:t>
            </a:r>
            <a:r>
              <a:rPr lang="ru-RU" dirty="0" smtClean="0">
                <a:latin typeface="Monotype Corsiva" panose="03010101010201010101" pitchFamily="66" charset="0"/>
              </a:rPr>
              <a:t>01</a:t>
            </a:r>
          </a:p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                                Дети</a:t>
            </a:r>
            <a:r>
              <a:rPr lang="ru-RU" b="1" dirty="0">
                <a:latin typeface="Monotype Corsiva" panose="03010101010201010101" pitchFamily="66" charset="0"/>
              </a:rPr>
              <a:t>, вам скажу я </a:t>
            </a:r>
            <a:r>
              <a:rPr lang="ru-RU" b="1" dirty="0" smtClean="0">
                <a:latin typeface="Monotype Corsiva" panose="03010101010201010101" pitchFamily="66" charset="0"/>
              </a:rPr>
              <a:t>честно,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                                Фейерверки </a:t>
            </a:r>
            <a:r>
              <a:rPr lang="ru-RU" b="1" dirty="0">
                <a:latin typeface="Monotype Corsiva" panose="03010101010201010101" pitchFamily="66" charset="0"/>
              </a:rPr>
              <a:t>и хлопушки </a:t>
            </a:r>
            <a:r>
              <a:rPr lang="ru-RU" b="1" dirty="0" smtClean="0">
                <a:latin typeface="Monotype Corsiva" panose="03010101010201010101" pitchFamily="66" charset="0"/>
              </a:rPr>
              <a:t>–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                                Это </a:t>
            </a:r>
            <a:r>
              <a:rPr lang="ru-RU" b="1" dirty="0">
                <a:latin typeface="Monotype Corsiva" panose="03010101010201010101" pitchFamily="66" charset="0"/>
              </a:rPr>
              <a:t>очень- очень </a:t>
            </a:r>
            <a:r>
              <a:rPr lang="ru-RU" b="1" dirty="0" smtClean="0">
                <a:latin typeface="Monotype Corsiva" panose="03010101010201010101" pitchFamily="66" charset="0"/>
              </a:rPr>
              <a:t>вредно!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                                Это </a:t>
            </a:r>
            <a:r>
              <a:rPr lang="ru-RU" b="1" dirty="0">
                <a:latin typeface="Monotype Corsiva" panose="03010101010201010101" pitchFamily="66" charset="0"/>
              </a:rPr>
              <a:t>страшные игрушки!</a:t>
            </a:r>
            <a:endParaRPr lang="ru-RU" dirty="0">
              <a:latin typeface="Monotype Corsiva" panose="03010101010201010101" pitchFamily="66" charset="0"/>
            </a:endParaRP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pPr algn="ctr"/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9" name="Picture 2" descr="https://www.clipartmax.com/png/small/131-1311636_firefighter-cartoon-wallpaper-firefighter-cartoon-wallpa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9" y="1975265"/>
            <a:ext cx="4425132" cy="4218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9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5263" cy="10832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50" y="163978"/>
            <a:ext cx="5158378" cy="386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6" y="3067141"/>
            <a:ext cx="4955178" cy="371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27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03210/0017-01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9" y="0"/>
            <a:ext cx="12252959" cy="69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7840" y="1219200"/>
            <a:ext cx="8186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Мы за безопасный Новый год !!!</a:t>
            </a:r>
          </a:p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 наступающим Новым годом!!!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9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5263" cy="10832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Безопасный Новый год !!!!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57" y="2055813"/>
            <a:ext cx="8149045" cy="418211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Одна из важнейших задач дошкольного образования - обучение детей правилам безопасного поведения. Поэтому, необходима повседневная работа с детьми по формированию представлений о важности соблюдения правил. Эта тема, которую можно и нужно регулярно повторять, освежать в памяти детей. И делать это нужно на протяжении всего учебного года.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Приближается Новый год-любимый праздник детворы, ведь ёлка - праздник сказки, веселых игр, сюрпризов, смешных приключений. Что бы именно таким он был для ребенка, радовал яркостью и необычностью, необходимо быть внимательным и знающим родителем.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Почти в каждом доме устанавливают и украшают красавицу-елку. Для того, чтобы эти дни не были омрачены бедой, необходимо обратить особое внимание на соблюдение мер пожарной безопасности, которые очень просты.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Все вышеперечисленные аспекты имеют реализацию в Пропагандистской акции «Мы за безопасный Новый год», </a:t>
            </a:r>
            <a:r>
              <a:rPr lang="ru-RU" sz="2000" b="1" dirty="0">
                <a:latin typeface="Monotype Corsiva" panose="03010101010201010101" pitchFamily="66" charset="0"/>
              </a:rPr>
              <a:t>целью </a:t>
            </a:r>
            <a:r>
              <a:rPr lang="ru-RU" sz="2000" dirty="0">
                <a:latin typeface="Monotype Corsiva" panose="03010101010201010101" pitchFamily="66" charset="0"/>
              </a:rPr>
              <a:t>которой было: привлечение внимания к проблеме безопасного детского поведения.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837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930" y="879566"/>
            <a:ext cx="7339149" cy="541673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показать, как положительную, так и отрицательную роль огня в жизни человека;</a:t>
            </a:r>
          </a:p>
          <a:p>
            <a:r>
              <a:rPr lang="ru-RU" dirty="0"/>
              <a:t>• выявить возможные причины и источники возникновения пожара в жилище под новый год и способы предупреждения;</a:t>
            </a:r>
          </a:p>
          <a:p>
            <a:r>
              <a:rPr lang="ru-RU" dirty="0"/>
              <a:t>• активизация работы по пропаганде правил безопасного образа жизни среди детей и родителей.</a:t>
            </a:r>
          </a:p>
          <a:p>
            <a:r>
              <a:rPr lang="ru-RU" b="1" dirty="0"/>
              <a:t>Оборудование</a:t>
            </a:r>
            <a:r>
              <a:rPr lang="ru-RU" dirty="0"/>
              <a:t>: искусственная елка, </a:t>
            </a:r>
            <a:r>
              <a:rPr lang="ru-RU" dirty="0" smtClean="0"/>
              <a:t>иллюстрации: свечи</a:t>
            </a:r>
            <a:r>
              <a:rPr lang="ru-RU" dirty="0"/>
              <a:t>, петарды, бенгальские огни, хлопушка, вата, гирлянда.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675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anose="03010101010201010101" pitchFamily="66" charset="0"/>
              </a:rPr>
              <a:t>Что, дотронувшись едва,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Превращает в дым дрова?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 descr="https://www.nastol.com.ua/pic/201707/2560x1600/nastol.com.ua-23904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74" y="1881051"/>
            <a:ext cx="7720080" cy="4624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33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4092" y="0"/>
            <a:ext cx="7582988" cy="629629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А </a:t>
            </a:r>
            <a:r>
              <a:rPr lang="ru-RU" sz="2000" dirty="0">
                <a:latin typeface="Monotype Corsiva" panose="03010101010201010101" pitchFamily="66" charset="0"/>
              </a:rPr>
              <a:t>без доброго огня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Обойтись нельзя и дня.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Он надёжно дружит с нами: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Гонит холод, гонит мрак,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Он приветливое пламя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Поднимает, будто флаг.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latin typeface="Monotype Corsiva" panose="03010101010201010101" pitchFamily="66" charset="0"/>
              </a:rPr>
              <a:t>Всем огонь хороший нужен,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И за то ему почёт,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Что ребятам греет ужин.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Режет сталь и хлеб печёт.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Он бывает разным,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Удивительный огонь.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То буяном безобразным,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Тот тихоней из </a:t>
            </a:r>
            <a:r>
              <a:rPr lang="ru-RU" sz="2000" dirty="0" err="1">
                <a:latin typeface="Monotype Corsiva" panose="03010101010201010101" pitchFamily="66" charset="0"/>
              </a:rPr>
              <a:t>тихонь</a:t>
            </a:r>
            <a:r>
              <a:rPr lang="ru-RU" sz="2000" dirty="0">
                <a:latin typeface="Monotype Corsiva" panose="03010101010201010101" pitchFamily="66" charset="0"/>
              </a:rPr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Да огонь бывает разный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– Бледно-жёлтый, ярко-красный,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Синий или золотой,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Очень добрый, очень злой.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Злой огонь – огонь пожара,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Злой огонь – пожар войны,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От безжалостного жара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Дни темны, поля черны.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Дети </a:t>
            </a:r>
            <a:r>
              <a:rPr lang="ru-RU" sz="2000" dirty="0">
                <a:latin typeface="Monotype Corsiva" panose="03010101010201010101" pitchFamily="66" charset="0"/>
              </a:rPr>
              <a:t>вместе: </a:t>
            </a:r>
            <a:r>
              <a:rPr lang="ru-RU" sz="2000" b="1" dirty="0">
                <a:latin typeface="Monotype Corsiva" panose="03010101010201010101" pitchFamily="66" charset="0"/>
              </a:rPr>
              <a:t>Жители земного шара,</a:t>
            </a:r>
            <a:endParaRPr lang="ru-RU" sz="2000" dirty="0"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Граждане любой страны</a:t>
            </a:r>
            <a:endParaRPr lang="ru-RU" sz="2000" dirty="0"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Злой огонь гасить должны.</a:t>
            </a:r>
            <a:endParaRPr lang="ru-RU" sz="2000" dirty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7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6" y="243841"/>
            <a:ext cx="10482943" cy="121919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Monotype Corsiva" panose="03010101010201010101" pitchFamily="66" charset="0"/>
              </a:rPr>
              <a:t/>
            </a:r>
            <a:br>
              <a:rPr lang="ru-RU" sz="1800" dirty="0" smtClean="0">
                <a:latin typeface="Monotype Corsiva" panose="03010101010201010101" pitchFamily="66" charset="0"/>
              </a:rPr>
            </a:br>
            <a:r>
              <a:rPr lang="ru-RU" sz="1800" dirty="0" smtClean="0">
                <a:latin typeface="Monotype Corsiva" panose="03010101010201010101" pitchFamily="66" charset="0"/>
              </a:rPr>
              <a:t>С </a:t>
            </a:r>
            <a:r>
              <a:rPr lang="ru-RU" sz="1800" dirty="0">
                <a:latin typeface="Monotype Corsiva" panose="03010101010201010101" pitchFamily="66" charset="0"/>
              </a:rPr>
              <a:t>помощью огня совершается много полезных дел. Он верно служит людям в повседневном быту и на производстве.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Случается, что огонь из верного друга превращается в беспощадного недруга, уничтожающего в считанные минуты то, что создавалось долгими годами упорного труда.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Часто пожары возникают по вине человека.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 smtClean="0">
                <a:latin typeface="Monotype Corsiva" panose="03010101010201010101" pitchFamily="66" charset="0"/>
              </a:rPr>
              <a:t/>
            </a:r>
            <a:br>
              <a:rPr lang="ru-RU" sz="1800" dirty="0" smtClean="0">
                <a:latin typeface="Monotype Corsiva" panose="03010101010201010101" pitchFamily="66" charset="0"/>
              </a:rPr>
            </a:br>
            <a:endParaRPr lang="ru-RU" sz="18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23" y="1330093"/>
            <a:ext cx="7017060" cy="526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035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4" y="0"/>
            <a:ext cx="4972004" cy="372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18" y="3274276"/>
            <a:ext cx="4667793" cy="350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005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4092" y="0"/>
            <a:ext cx="7582988" cy="6766560"/>
          </a:xfrm>
        </p:spPr>
        <p:txBody>
          <a:bodyPr numCol="1">
            <a:noAutofit/>
          </a:bodyPr>
          <a:lstStyle/>
          <a:p>
            <a:pPr marL="457200" lvl="1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Ребята, какой праздник приближается? (Новый год)</a:t>
            </a: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Пора наряжать новогоднюю елку. Украшать ее колючее зеленое платьице сверкающими бусами, шарами, сосульками, колокольчиками. Но чтобы праздничная красавица принесла нам радость, а не беду, нужно обязательно соблюдать некоторые правила. И эти правила сейчас сами выявим.</a:t>
            </a:r>
          </a:p>
          <a:p>
            <a:pPr marL="0" indent="0">
              <a:buNone/>
            </a:pPr>
            <a:r>
              <a:rPr lang="ru-RU" sz="2400" dirty="0">
                <a:latin typeface="Monotype Corsiva" panose="03010101010201010101" pitchFamily="66" charset="0"/>
              </a:rPr>
              <a:t>Все игрушки мы повесили, а елка не нарядная.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000" dirty="0" smtClean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2714734"/>
            <a:ext cx="5120640" cy="395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5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onwall.ru/o/zn/novogodnie-fony-novogodniy-fon-novogodnie-oboi-s-novym-godom-g5gn.jpg?route=mid&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5263" cy="10832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9851" y="365125"/>
            <a:ext cx="8149045" cy="5959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На самом дне коробки есть свечи. Мы сейчас их поставим на ветки елки и зажжем. Будет у нас красивая елка. Можно так сделать?</a:t>
            </a:r>
          </a:p>
          <a:p>
            <a:pPr marL="0" indent="0">
              <a:buNone/>
            </a:pPr>
            <a:r>
              <a:rPr lang="ru-RU" sz="3200" b="1" dirty="0" smtClean="0"/>
              <a:t>Запомни!</a:t>
            </a:r>
            <a:r>
              <a:rPr lang="ru-RU" sz="3200" dirty="0" smtClean="0"/>
              <a:t> Нельзя свечи ставить на елку во избежание пожара. Лучше повесить гирлянду на елку.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85" y="2696983"/>
            <a:ext cx="5426102" cy="406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46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440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Тема Office</vt:lpstr>
      <vt:lpstr>            Безопасный Новый год !!!!           </vt:lpstr>
      <vt:lpstr>            Безопасный Новый год !!!!           </vt:lpstr>
      <vt:lpstr>Презентация PowerPoint</vt:lpstr>
      <vt:lpstr> Что, дотронувшись едва, Превращает в дым дрова? </vt:lpstr>
      <vt:lpstr>Презентация PowerPoint</vt:lpstr>
      <vt:lpstr> С помощью огня совершается много полезных дел. Он верно служит людям в повседневном быту и на производстве. Случается, что огонь из верного друга превращается в беспощадного недруга, уничтожающего в считанные минуты то, что создавалось долгими годами упорного труда. Часто пожары возникают по вине человека.  </vt:lpstr>
      <vt:lpstr>Презентация PowerPoint</vt:lpstr>
      <vt:lpstr>Презентация PowerPoint</vt:lpstr>
      <vt:lpstr>                     </vt:lpstr>
      <vt:lpstr>                     </vt:lpstr>
      <vt:lpstr>                     </vt:lpstr>
      <vt:lpstr>                     </vt:lpstr>
      <vt:lpstr>                     </vt:lpstr>
      <vt:lpstr>               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Одна из важнейших задач дошкольного образования - обучение детей правилам безопасного поведения. Поэтому, необходима повседневная работа с детьми по формированию представлений о важности соблюдения правил. Эта тема, которую можно и нужно регулярно повторять, освежать в памяти детей. И делать это нужно на протяжении всего учебного года. Приближается Новый год-любимый праздник детворы, ведь ёлка - праздник сказки, веселых игр, сюрпризов, смешных приключений. Что бы именно таким он был для ребенка, радовал яркостью и необычностью, необходимо быть внимательным и знающим родителем. Почти в каждом доме устанавливают и украшают красавицу-елку. Для того, чтобы эти дни не были омрачены бедой, необходимо обратить особое внимание на соблюдение мер пожарной безопасности, которые очень просты. Все вышеперечисленные аспекты имеют реализацию в Пропагандистской акции «Мы за безопасный Новый год», целью которой было: привлечение внимания к проблеме безопасного детского поведения.</dc:title>
  <dc:creator>Asus</dc:creator>
  <cp:lastModifiedBy>Asus</cp:lastModifiedBy>
  <cp:revision>9</cp:revision>
  <dcterms:created xsi:type="dcterms:W3CDTF">2019-12-26T17:14:24Z</dcterms:created>
  <dcterms:modified xsi:type="dcterms:W3CDTF">2019-12-26T18:34:19Z</dcterms:modified>
</cp:coreProperties>
</file>