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01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212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34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246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40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05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0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8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35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19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5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AAF45-A983-4A80-8796-16E9CDB1BDD4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A11F-3C3E-4101-A6E0-DA4A326A1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97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81664"/>
            <a:ext cx="12192001" cy="686119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6700" y="634181"/>
            <a:ext cx="9144000" cy="5058696"/>
          </a:xfrm>
        </p:spPr>
        <p:txBody>
          <a:bodyPr>
            <a:normAutofit/>
          </a:bodyPr>
          <a:lstStyle/>
          <a:p>
            <a:r>
              <a:rPr lang="ru-RU" b="1" dirty="0">
                <a:cs typeface="FrankRuehl" panose="020E0503060101010101" pitchFamily="34" charset="-79"/>
              </a:rPr>
              <a:t>Пётр </a:t>
            </a:r>
            <a:r>
              <a:rPr lang="ru-RU" b="1" dirty="0" err="1">
                <a:cs typeface="FrankRuehl" panose="020E0503060101010101" pitchFamily="34" charset="-79"/>
              </a:rPr>
              <a:t>Ильи́ч</a:t>
            </a:r>
            <a:r>
              <a:rPr lang="ru-RU" b="1" dirty="0">
                <a:cs typeface="FrankRuehl" panose="020E0503060101010101" pitchFamily="34" charset="-79"/>
              </a:rPr>
              <a:t> </a:t>
            </a:r>
            <a:r>
              <a:rPr lang="ru-RU" b="1" dirty="0" err="1" smtClean="0">
                <a:cs typeface="FrankRuehl" panose="020E0503060101010101" pitchFamily="34" charset="-79"/>
              </a:rPr>
              <a:t>Чайко́вский</a:t>
            </a:r>
            <a:endParaRPr lang="ru-RU" b="1" dirty="0" smtClean="0">
              <a:cs typeface="FrankRuehl" panose="020E0503060101010101" pitchFamily="34" charset="-79"/>
            </a:endParaRPr>
          </a:p>
          <a:p>
            <a:r>
              <a:rPr lang="ru-RU" b="1" dirty="0"/>
              <a:t>7 мая 1840 – 25 октября 1893 гг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cs typeface="FrankRuehl" panose="020E0503060101010101" pitchFamily="34" charset="-79"/>
              </a:rPr>
              <a:t>«Я желал бы ,чтобы музыка моя распространялась»</a:t>
            </a:r>
          </a:p>
          <a:p>
            <a:pPr algn="r"/>
            <a:endParaRPr lang="ru-RU" b="1" dirty="0" smtClean="0">
              <a:cs typeface="FrankRuehl" panose="020E0503060101010101" pitchFamily="34" charset="-79"/>
            </a:endParaRPr>
          </a:p>
          <a:p>
            <a:pPr algn="r"/>
            <a:endParaRPr lang="ru-RU" b="1" dirty="0" smtClean="0">
              <a:cs typeface="FrankRuehl" panose="020E0503060101010101" pitchFamily="34" charset="-79"/>
            </a:endParaRPr>
          </a:p>
          <a:p>
            <a:pPr algn="r"/>
            <a:endParaRPr lang="ru-RU" b="1" dirty="0" smtClean="0">
              <a:cs typeface="FrankRuehl" panose="020E0503060101010101" pitchFamily="34" charset="-79"/>
            </a:endParaRPr>
          </a:p>
          <a:p>
            <a:pPr algn="r"/>
            <a:endParaRPr lang="ru-RU" b="1" dirty="0" smtClean="0">
              <a:cs typeface="FrankRuehl" panose="020E0503060101010101" pitchFamily="34" charset="-79"/>
            </a:endParaRPr>
          </a:p>
          <a:p>
            <a:pPr algn="r"/>
            <a:r>
              <a:rPr lang="ru-RU" b="1" dirty="0" smtClean="0">
                <a:cs typeface="FrankRuehl" panose="020E0503060101010101" pitchFamily="34" charset="-79"/>
              </a:rPr>
              <a:t>Составитель: ученица 4 </a:t>
            </a:r>
            <a:r>
              <a:rPr lang="ru-RU" b="1" dirty="0" err="1" smtClean="0">
                <a:cs typeface="FrankRuehl" panose="020E0503060101010101" pitchFamily="34" charset="-79"/>
              </a:rPr>
              <a:t>кл</a:t>
            </a:r>
            <a:r>
              <a:rPr lang="ru-RU" b="1" dirty="0" smtClean="0">
                <a:cs typeface="FrankRuehl" panose="020E0503060101010101" pitchFamily="34" charset="-79"/>
              </a:rPr>
              <a:t> ДШИ «Свирель».</a:t>
            </a:r>
          </a:p>
          <a:p>
            <a:pPr algn="r"/>
            <a:r>
              <a:rPr lang="ru-RU" b="1" dirty="0" smtClean="0">
                <a:cs typeface="FrankRuehl" panose="020E0503060101010101" pitchFamily="34" charset="-79"/>
              </a:rPr>
              <a:t> </a:t>
            </a:r>
            <a:r>
              <a:rPr lang="ru-RU" b="1" dirty="0" err="1" smtClean="0">
                <a:cs typeface="FrankRuehl" panose="020E0503060101010101" pitchFamily="34" charset="-79"/>
              </a:rPr>
              <a:t>Байтимирова</a:t>
            </a:r>
            <a:r>
              <a:rPr lang="ru-RU" b="1" dirty="0" smtClean="0">
                <a:cs typeface="FrankRuehl" panose="020E0503060101010101" pitchFamily="34" charset="-79"/>
              </a:rPr>
              <a:t> Гузель</a:t>
            </a:r>
            <a:endParaRPr lang="ru-RU" dirty="0">
              <a:cs typeface="FrankRuehl" panose="020E0503060101010101" pitchFamily="34" charset="-79"/>
            </a:endParaRPr>
          </a:p>
        </p:txBody>
      </p:sp>
      <p:pic>
        <p:nvPicPr>
          <p:cNvPr id="1026" name="Picture 2" descr="https://24smi.org/public/media/resize/800x-/celebrity/2017/02/07/3Fsxl1ySTEqE_petr-chaikovsk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2" y="470261"/>
            <a:ext cx="2286001" cy="30480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59971547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7638" y="271395"/>
            <a:ext cx="7919726" cy="60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/>
              <a:t>Петр Ильич Чайковский (1840-1893) – знаменитый русский композитор, дирижер. Один из величайших композиторов мира, автор более 80 музыкальных произведений.</a:t>
            </a:r>
            <a:br>
              <a:rPr lang="ru-RU" sz="1600" b="1" dirty="0"/>
            </a:br>
            <a:r>
              <a:rPr lang="ru-RU" sz="1600" b="1" dirty="0"/>
              <a:t>Ранние годы</a:t>
            </a:r>
            <a:br>
              <a:rPr lang="ru-RU" sz="1600" b="1" dirty="0"/>
            </a:br>
            <a:r>
              <a:rPr lang="ru-RU" sz="1600" b="1" dirty="0"/>
              <a:t>Родился Петр Ильич Чайковский 25 апреля (7 мая) 1840 года в городе Воткинск в многодетной семье инженера. В доме Чайковского часто звучала музыка. Его родители увлекались игрой на фортепиано, органе.</a:t>
            </a:r>
            <a:br>
              <a:rPr lang="ru-RU" sz="1600" b="1" dirty="0"/>
            </a:br>
            <a:r>
              <a:rPr lang="ru-RU" sz="1600" b="1" dirty="0"/>
              <a:t>В биографии Чайковского важно отметить, что уже в возрасте пяти лет он уже умел играть на фортепиано, еще через три года превосходно играл по нотам. В 1849 году семья Чайковских переехала в Алапаевск, а затем в Санкт-Петербург.</a:t>
            </a:r>
            <a:br>
              <a:rPr lang="ru-RU" sz="1600" b="1" dirty="0"/>
            </a:br>
            <a:r>
              <a:rPr lang="ru-RU" sz="1600" b="1" dirty="0"/>
              <a:t>Обучение</a:t>
            </a:r>
            <a:br>
              <a:rPr lang="ru-RU" sz="1600" b="1" dirty="0"/>
            </a:br>
            <a:r>
              <a:rPr lang="ru-RU" sz="1600" b="1" dirty="0"/>
              <a:t>Первоначальное образование Чайковским было получено дома. Затем Петр два года занимался в пансионе, после чего – в училище правоведения Петербурга. Творчество Чайковского в этот период проявлялось в факультативных занятиях музыкой. Смерть матери в 1862 году сильно повлияла на ранимого ребенка. После окончания училища в 1859 году Петр стал служить в Департаменте юстиции.</a:t>
            </a:r>
            <a:br>
              <a:rPr lang="ru-RU" sz="1600" b="1" dirty="0"/>
            </a:br>
            <a:r>
              <a:rPr lang="ru-RU" sz="1600" b="1" dirty="0"/>
              <a:t>В свободное время часто посещал оперный театр, особенно сильное впечатление на него оказали постановки опер Моцарта и Глинки.</a:t>
            </a:r>
            <a:br>
              <a:rPr lang="ru-RU" sz="1600" b="1" dirty="0"/>
            </a:br>
            <a:r>
              <a:rPr lang="ru-RU" sz="1600" b="1" dirty="0"/>
              <a:t>Проявив склонность к сочинению музыки, Чайковский становится студентом консерватории Петербурга. Дальнейшие занятия в жизни Петра Ильича у великолепных преподавателей Н. Зарембы, А. Рубинштейна во многом помогли формированию музыкальной личности. После окончания консерватории композитор Чайковский был приглашен Николаем Рубинштейном (братом преподавателя) в Московскую консерваторию на должность </a:t>
            </a:r>
            <a:r>
              <a:rPr lang="ru-RU" sz="1600" b="1" dirty="0" smtClean="0"/>
              <a:t>профессора.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16609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2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553" y="5389886"/>
            <a:ext cx="13078174" cy="13558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«Стеклянный ребенок» и воспитанник училища правовед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60" y="382647"/>
            <a:ext cx="6103183" cy="457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usic-college.ru/assets/images/Histori2/Mars-Gumerov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09" y="382647"/>
            <a:ext cx="3205795" cy="4920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87861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11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2298428"/>
            <a:ext cx="9890759" cy="1350464"/>
          </a:xfrm>
        </p:spPr>
        <p:txBody>
          <a:bodyPr>
            <a:noAutofit/>
          </a:bodyPr>
          <a:lstStyle/>
          <a:p>
            <a:r>
              <a:rPr lang="ru-RU" sz="1600" b="1" dirty="0"/>
              <a:t>Творческая и личная жизнь</a:t>
            </a:r>
            <a:br>
              <a:rPr lang="ru-RU" sz="1600" b="1" dirty="0"/>
            </a:br>
            <a:r>
              <a:rPr lang="ru-RU" sz="1600" b="1" dirty="0"/>
              <a:t>Многие концерты Чайковского были написаны во время работы в консерватории. Опера «Ундина»(1869) не была поставлена, автор уничтожил ее. Лишь небольшая часть ее позже была представлена как балет Чайковского «Лебединое озеро».</a:t>
            </a:r>
            <a:br>
              <a:rPr lang="ru-RU" sz="1600" b="1" dirty="0"/>
            </a:br>
            <a:r>
              <a:rPr lang="ru-RU" sz="1600" b="1" dirty="0"/>
              <a:t>Стоит кратко отметить, что в 1877 году, чтобы избавиться от сплетен о своей нетрадиционной ориентации, Чайковский решил жениться на студентке консерватории Антонине Милюковой. Не испытывая к жене чувств, спустя несколько недель, он навсегда уехал от нее. С тех пор супруги жили раздельно, они так и не смогли развестись в силу различных обстоятельств.</a:t>
            </a:r>
            <a:br>
              <a:rPr lang="ru-RU" sz="1600" b="1" dirty="0"/>
            </a:br>
            <a:r>
              <a:rPr lang="ru-RU" sz="1600" b="1" dirty="0"/>
              <a:t>В 1878 году он покидает консерваторию и уезжает заграницу. В то же время Чайковский близко общается с Надеждой фон Мекк – богатой поклонницей его музыки. Она ведет с ним переписку, поддерживает его материально и морально.</a:t>
            </a:r>
            <a:br>
              <a:rPr lang="ru-RU" sz="1600" b="1" dirty="0"/>
            </a:br>
            <a:r>
              <a:rPr lang="ru-RU" sz="1600" b="1" dirty="0"/>
              <a:t>За двухлетнее время проживания в Италии, Швейцарии появляются новые великолепные произведения Чайковского – опера «Евгений Онегин», Четвертая симфония.</a:t>
            </a:r>
            <a:br>
              <a:rPr lang="ru-RU" sz="1600" b="1" dirty="0"/>
            </a:br>
            <a:r>
              <a:rPr lang="ru-RU" sz="1600" b="1" dirty="0"/>
              <a:t>В мае 1878 года Чайковский делает вклад в детскую музыкальную литературу – пишет сборник пьес для детей под названием «Детский альбом».</a:t>
            </a:r>
            <a:br>
              <a:rPr lang="ru-RU" sz="1600" b="1" dirty="0"/>
            </a:br>
            <a:r>
              <a:rPr lang="ru-RU" sz="1600" b="1" dirty="0"/>
              <a:t>После материальной помощи Надежды фон Мекк, композитор много путешествует. С 1881 по 1888 года им было написано множество произведений. В частности, вальсы, симфонии, увертюры, сюиты.</a:t>
            </a:r>
            <a:br>
              <a:rPr lang="ru-RU" sz="1600" b="1" dirty="0"/>
            </a:br>
            <a:r>
              <a:rPr lang="ru-RU" sz="1600" b="1" dirty="0"/>
              <a:t>Наконец в биографии Петра Чайковского установился спокойный творческий период, тогда же автор сам смог дирижировать на концертах.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7537775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1792" y="9308827"/>
            <a:ext cx="2812832" cy="5754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«Он уже не был чиновником, он был музыкантом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3" y="853439"/>
            <a:ext cx="4124380" cy="5155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«Он уже не был чиновником, он был музыкантом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99" y="853439"/>
            <a:ext cx="4124942" cy="5156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17459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11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4" y="4971961"/>
            <a:ext cx="4690904" cy="366394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«Лебединое озеро» — балет Петра Ильича Чайковского в четырёх актах.</a:t>
            </a:r>
          </a:p>
        </p:txBody>
      </p:sp>
      <p:pic>
        <p:nvPicPr>
          <p:cNvPr id="5122" name="Picture 2" descr="https://knews.kg/wp-content/uploads/2017/03/2015-12-16_220744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6" y="630147"/>
            <a:ext cx="5722792" cy="3829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53669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67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Петр Ильич Чайковский (1840-1893) – знаменитый русский композитор, дирижер. Один из величайших композиторов мира, автор более 80 музыкальных произведений. Ранние годы Родился Петр Ильич Чайковский 25 апреля (7 мая) 1840 года в городе Воткинск в многодетной семье инженера. В доме Чайковского часто звучала музыка. Его родители увлекались игрой на фортепиано, органе. В биографии Чайковского важно отметить, что уже в возрасте пяти лет он уже умел играть на фортепиано, еще через три года превосходно играл по нотам. В 1849 году семья Чайковских переехала в Алапаевск, а затем в Санкт-Петербург. Обучение Первоначальное образование Чайковским было получено дома. Затем Петр два года занимался в пансионе, после чего – в училище правоведения Петербурга. Творчество Чайковского в этот период проявлялось в факультативных занятиях музыкой. Смерть матери в 1862 году сильно повлияла на ранимого ребенка. После окончания училища в 1859 году Петр стал служить в Департаменте юстиции. В свободное время часто посещал оперный театр, особенно сильное впечатление на него оказали постановки опер Моцарта и Глинки. Проявив склонность к сочинению музыки, Чайковский становится студентом консерватории Петербурга. Дальнейшие занятия в жизни Петра Ильича у великолепных преподавателей Н. Зарембы, А. Рубинштейна во многом помогли формированию музыкальной личности. После окончания консерватории композитор Чайковский был приглашен Николаем Рубинштейном (братом преподавателя) в Московскую консерваторию на должность профессора.   </vt:lpstr>
      <vt:lpstr>Слайд 3</vt:lpstr>
      <vt:lpstr>Творческая и личная жизнь Многие концерты Чайковского были написаны во время работы в консерватории. Опера «Ундина»(1869) не была поставлена, автор уничтожил ее. Лишь небольшая часть ее позже была представлена как балет Чайковского «Лебединое озеро». Стоит кратко отметить, что в 1877 году, чтобы избавиться от сплетен о своей нетрадиционной ориентации, Чайковский решил жениться на студентке консерватории Антонине Милюковой. Не испытывая к жене чувств, спустя несколько недель, он навсегда уехал от нее. С тех пор супруги жили раздельно, они так и не смогли развестись в силу различных обстоятельств. В 1878 году он покидает консерваторию и уезжает заграницу. В то же время Чайковский близко общается с Надеждой фон Мекк – богатой поклонницей его музыки. Она ведет с ним переписку, поддерживает его материально и морально. За двухлетнее время проживания в Италии, Швейцарии появляются новые великолепные произведения Чайковского – опера «Евгений Онегин», Четвертая симфония. В мае 1878 года Чайковский делает вклад в детскую музыкальную литературу – пишет сборник пьес для детей под названием «Детский альбом». После материальной помощи Надежды фон Мекк, композитор много путешествует. С 1881 по 1888 года им было написано множество произведений. В частности, вальсы, симфонии, увертюры, сюиты. Наконец в биографии Петра Чайковского установился спокойный творческий период, тогда же автор сам смог дирижировать на концертах.  </vt:lpstr>
      <vt:lpstr>Слайд 5</vt:lpstr>
      <vt:lpstr>«Лебединое озеро» — балет Петра Ильича Чайковского в четырёх актах.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ДШИ</cp:lastModifiedBy>
  <cp:revision>8</cp:revision>
  <dcterms:created xsi:type="dcterms:W3CDTF">2020-01-15T17:04:41Z</dcterms:created>
  <dcterms:modified xsi:type="dcterms:W3CDTF">2020-01-17T09:43:33Z</dcterms:modified>
</cp:coreProperties>
</file>