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0" d="100"/>
          <a:sy n="20" d="100"/>
        </p:scale>
        <p:origin x="-282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0176-F70E-4CC5-8490-9143D0DF2064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3A83-CF17-4C55-B15B-D6910AB1A17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0176-F70E-4CC5-8490-9143D0DF2064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3A83-CF17-4C55-B15B-D6910AB1A1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0176-F70E-4CC5-8490-9143D0DF2064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3A83-CF17-4C55-B15B-D6910AB1A1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0176-F70E-4CC5-8490-9143D0DF2064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3A83-CF17-4C55-B15B-D6910AB1A17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0176-F70E-4CC5-8490-9143D0DF2064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3A83-CF17-4C55-B15B-D6910AB1A1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0176-F70E-4CC5-8490-9143D0DF2064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3A83-CF17-4C55-B15B-D6910AB1A17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0176-F70E-4CC5-8490-9143D0DF2064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3A83-CF17-4C55-B15B-D6910AB1A17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0176-F70E-4CC5-8490-9143D0DF2064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3A83-CF17-4C55-B15B-D6910AB1A1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0176-F70E-4CC5-8490-9143D0DF2064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3A83-CF17-4C55-B15B-D6910AB1A1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0176-F70E-4CC5-8490-9143D0DF2064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3A83-CF17-4C55-B15B-D6910AB1A1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0176-F70E-4CC5-8490-9143D0DF2064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3A83-CF17-4C55-B15B-D6910AB1A17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C6A0176-F70E-4CC5-8490-9143D0DF2064}" type="datetimeFigureOut">
              <a:rPr lang="ru-RU" smtClean="0"/>
              <a:t>18.01.2020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CB3A83-CF17-4C55-B15B-D6910AB1A17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Проектная работа  группы ребят 2 Б класса     «Новогодний журнал»</a:t>
            </a:r>
          </a:p>
          <a:p>
            <a:r>
              <a:rPr lang="ru-RU" dirty="0"/>
              <a:t>Руководитель </a:t>
            </a:r>
            <a:r>
              <a:rPr lang="ru-RU" dirty="0" err="1"/>
              <a:t>Полозкова</a:t>
            </a:r>
            <a:r>
              <a:rPr lang="ru-RU" dirty="0"/>
              <a:t> Ирина Юрьевна</a:t>
            </a:r>
          </a:p>
        </p:txBody>
      </p:sp>
    </p:spTree>
    <p:extLst>
      <p:ext uri="{BB962C8B-B14F-4D97-AF65-F5344CB8AC3E}">
        <p14:creationId xmlns:p14="http://schemas.microsoft.com/office/powerpoint/2010/main" val="299749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18000" cy="396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3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21888" y="-16562517"/>
            <a:ext cx="42139888" cy="5618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3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18000" cy="396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1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0" cy="297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76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0" cy="297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73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0" cy="297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21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18632" y="-15170487"/>
            <a:ext cx="58742632" cy="4405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9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</TotalTime>
  <Words>15</Words>
  <Application>Microsoft Office PowerPoint</Application>
  <PresentationFormat>Экран (4:3)</PresentationFormat>
  <Paragraphs>2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4</cp:revision>
  <dcterms:created xsi:type="dcterms:W3CDTF">2020-01-18T06:26:07Z</dcterms:created>
  <dcterms:modified xsi:type="dcterms:W3CDTF">2020-01-18T06:50:22Z</dcterms:modified>
</cp:coreProperties>
</file>