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моего прадедушки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Выполнил </a:t>
            </a:r>
            <a:endParaRPr lang="ru-RU" dirty="0" smtClean="0"/>
          </a:p>
          <a:p>
            <a:pPr algn="ctr"/>
            <a:r>
              <a:rPr lang="ru-RU" dirty="0" smtClean="0"/>
              <a:t>Ерастов </a:t>
            </a:r>
            <a:r>
              <a:rPr lang="ru-RU" dirty="0" smtClean="0"/>
              <a:t>Савелий </a:t>
            </a:r>
            <a:endParaRPr lang="ru-RU" dirty="0" smtClean="0"/>
          </a:p>
          <a:p>
            <a:pPr algn="ctr"/>
            <a:r>
              <a:rPr lang="ru-RU" dirty="0" smtClean="0"/>
              <a:t>МАОУ СОШ №30,</a:t>
            </a:r>
          </a:p>
          <a:p>
            <a:pPr algn="ctr"/>
            <a:r>
              <a:rPr lang="ru-RU" dirty="0" smtClean="0"/>
              <a:t> г. Томск</a:t>
            </a:r>
          </a:p>
          <a:p>
            <a:pPr algn="ctr"/>
            <a:r>
              <a:rPr lang="ru-RU" dirty="0" smtClean="0"/>
              <a:t>4 </a:t>
            </a:r>
            <a:r>
              <a:rPr lang="ru-RU" dirty="0" smtClean="0"/>
              <a:t>Б</a:t>
            </a:r>
          </a:p>
          <a:p>
            <a:pPr algn="ctr"/>
            <a:r>
              <a:rPr lang="ru-RU" dirty="0" smtClean="0"/>
              <a:t>Учитель</a:t>
            </a:r>
          </a:p>
          <a:p>
            <a:pPr algn="ctr"/>
            <a:r>
              <a:rPr lang="ru-RU" dirty="0" smtClean="0"/>
              <a:t> </a:t>
            </a:r>
            <a:r>
              <a:rPr lang="ru-RU" dirty="0" smtClean="0"/>
              <a:t>Усольцева Марина Владимировна</a:t>
            </a:r>
          </a:p>
          <a:p>
            <a:endParaRPr lang="ru-RU" dirty="0"/>
          </a:p>
        </p:txBody>
      </p:sp>
      <p:pic>
        <p:nvPicPr>
          <p:cNvPr id="1027" name="Picture 3" descr="C:\Users\dom1\Downloads\Ерастов Савелий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022" y="1340768"/>
            <a:ext cx="3868210" cy="515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и все люди пережившие тяготы военного времени, наш дедушка не придавал особого значения ни званиям ни наградам</a:t>
            </a:r>
          </a:p>
          <a:p>
            <a:r>
              <a:rPr lang="ru-RU" dirty="0" smtClean="0"/>
              <a:t>Ценности были очень просты и понятны всем: человеческая жизнь и мирное небо над головой.</a:t>
            </a:r>
            <a:endParaRPr lang="ru-RU" dirty="0"/>
          </a:p>
        </p:txBody>
      </p:sp>
      <p:pic>
        <p:nvPicPr>
          <p:cNvPr id="4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  <p:pic>
        <p:nvPicPr>
          <p:cNvPr id="5" name="Рисунок 4" descr="EWJAUACART3MTACA2NETC9CA58R0ZNCA7FT1KQCAD8DJ05CA887XFSCA6JF95CCAVRQ0WGCA0GH90FCAWTRU7LCAA7O0TUCA8JVT2UCALHSSS8CARZH7SYCAQGJAX5CARNL3JDCAC0GBHCCA8C481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4643446"/>
            <a:ext cx="3500462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pic>
        <p:nvPicPr>
          <p:cNvPr id="6" name="Содержимое 5" descr="111main_pobed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473854"/>
            <a:ext cx="8143932" cy="5169855"/>
          </a:xfrm>
        </p:spPr>
      </p:pic>
      <p:pic>
        <p:nvPicPr>
          <p:cNvPr id="4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pic>
        <p:nvPicPr>
          <p:cNvPr id="4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Щипакин</a:t>
            </a:r>
            <a:r>
              <a:rPr lang="ru-RU" dirty="0" smtClean="0"/>
              <a:t> Александр Дмитриевич 1922 г.р. начало войны совпало со службой в армии в воздушно-десантных войсках</a:t>
            </a:r>
            <a:endParaRPr lang="ru-RU" dirty="0"/>
          </a:p>
        </p:txBody>
      </p:sp>
      <p:pic>
        <p:nvPicPr>
          <p:cNvPr id="5" name="Рисунок 4" descr="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3071810"/>
            <a:ext cx="6143668" cy="3576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начале войны их часто забрасывали в тыл к врагу. Ночью, в маскировочных костюмах, с самолета в тыл могли забросить до 200 человек. Главное сокровище в окружении были патроны, их засыпали в сапоги, карманы. Жажду утоляли – ели снег, о еде вообще не думали.</a:t>
            </a:r>
            <a:endParaRPr lang="ru-RU" dirty="0"/>
          </a:p>
        </p:txBody>
      </p:sp>
      <p:pic>
        <p:nvPicPr>
          <p:cNvPr id="4" name="Рисунок 3" descr="i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4500570"/>
            <a:ext cx="4214842" cy="2214578"/>
          </a:xfrm>
          <a:prstGeom prst="rect">
            <a:avLst/>
          </a:prstGeom>
        </p:spPr>
      </p:pic>
      <p:pic>
        <p:nvPicPr>
          <p:cNvPr id="5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Однажды когда их снова закинули в тыл к врагу, немцы были подготовлены и окружили наших солдат плотным кольцом. Из 200 человек из окружения смогли выйти только 20</a:t>
            </a:r>
            <a:endParaRPr lang="ru-RU" dirty="0"/>
          </a:p>
        </p:txBody>
      </p:sp>
      <p:pic>
        <p:nvPicPr>
          <p:cNvPr id="5" name="Рисунок 4" descr="svt40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3643314"/>
            <a:ext cx="5286412" cy="3000396"/>
          </a:xfrm>
          <a:prstGeom prst="rect">
            <a:avLst/>
          </a:prstGeom>
        </p:spPr>
      </p:pic>
      <p:pic>
        <p:nvPicPr>
          <p:cNvPr id="6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Прадед в тяжелые первые годы войны, когда наши войска отступали по всем фронтам, получил Орден красной звезды.</a:t>
            </a:r>
            <a:endParaRPr lang="ru-RU" dirty="0"/>
          </a:p>
        </p:txBody>
      </p:sp>
      <p:pic>
        <p:nvPicPr>
          <p:cNvPr id="4" name="Рисунок 3" descr="orden-krasnoy-zvez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3286124"/>
            <a:ext cx="3786214" cy="3143272"/>
          </a:xfrm>
          <a:prstGeom prst="rect">
            <a:avLst/>
          </a:prstGeom>
        </p:spPr>
      </p:pic>
      <p:pic>
        <p:nvPicPr>
          <p:cNvPr id="5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Орден он получил при битве под Москвой.</a:t>
            </a:r>
          </a:p>
          <a:p>
            <a:r>
              <a:rPr lang="ru-RU" dirty="0" smtClean="0"/>
              <a:t>Бутылкой с зажигательной смесью он подбил вражеский танк и взял в плен 4 солдат фашисткой германии</a:t>
            </a:r>
            <a:endParaRPr lang="ru-RU" dirty="0"/>
          </a:p>
        </p:txBody>
      </p:sp>
      <p:pic>
        <p:nvPicPr>
          <p:cNvPr id="4" name="Рисунок 3" descr="5248e7a3-c9e5-43be-91f4-1d2e41fdc8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3645968"/>
            <a:ext cx="4714908" cy="3212031"/>
          </a:xfrm>
          <a:prstGeom prst="rect">
            <a:avLst/>
          </a:prstGeom>
        </p:spPr>
      </p:pic>
      <p:pic>
        <p:nvPicPr>
          <p:cNvPr id="5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прадедушки было 2 медали за отвагу, медаль за особые заслуги</a:t>
            </a:r>
            <a:endParaRPr lang="ru-RU" dirty="0"/>
          </a:p>
        </p:txBody>
      </p:sp>
      <p:pic>
        <p:nvPicPr>
          <p:cNvPr id="4" name="Рисунок 3" descr="8SMQBXCAUT3P4ECAMQWLG0CAB3BXC7CACXSX13CAJO3JNMCAZYBVUACA3UVBD3CAM4XPIOCAS5HIYKCACMZZWOCAKT10RYCAIIEYVXCAKBUT0DCA521MRQCAZIPNYKCAVSX8NECA5NM8OVCA1CGT0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2714619"/>
            <a:ext cx="1847863" cy="3599733"/>
          </a:xfrm>
          <a:prstGeom prst="rect">
            <a:avLst/>
          </a:prstGeom>
        </p:spPr>
      </p:pic>
      <p:pic>
        <p:nvPicPr>
          <p:cNvPr id="5" name="Рисунок 4" descr="ST6GJDCAJ8MRNFCATTOGD0CASBVXWGCAD2RO9ACA8OOHDPCACC34WSCAK7ADW2CAZTG23ZCAM6ME8TCAGHJXAUCA0RV2JRCAQCQ9X7CAXY94I4CAH9J2XXCA8PPHTQCATQN6IZCAK7UZV2CAQHW6J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2714619"/>
            <a:ext cx="2348398" cy="3487721"/>
          </a:xfrm>
          <a:prstGeom prst="rect">
            <a:avLst/>
          </a:prstGeom>
        </p:spPr>
      </p:pic>
      <p:pic>
        <p:nvPicPr>
          <p:cNvPr id="6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1943г в одном из сражений пуля на излете попала в череп прадедушке, он попал в госпиталь, ранение было очень серьезное, врачи спасли ему жизнь, но он потерял один глаз </a:t>
            </a:r>
            <a:endParaRPr lang="ru-RU" dirty="0"/>
          </a:p>
        </p:txBody>
      </p:sp>
      <p:pic>
        <p:nvPicPr>
          <p:cNvPr id="4" name="Рисунок 3" descr="0_ba663_98cbb932_X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3656450"/>
            <a:ext cx="5072066" cy="3047535"/>
          </a:xfrm>
          <a:prstGeom prst="rect">
            <a:avLst/>
          </a:prstGeom>
        </p:spPr>
      </p:pic>
      <p:pic>
        <p:nvPicPr>
          <p:cNvPr id="5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История прадедушки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1943г. на долечивание наш солдат был отправлен в госпиталь г. Прокопьевска Кемеровской области, где остался и трудился до конца дней своих. </a:t>
            </a:r>
            <a:endParaRPr lang="ru-RU" dirty="0"/>
          </a:p>
        </p:txBody>
      </p:sp>
      <p:pic>
        <p:nvPicPr>
          <p:cNvPr id="4" name="Picture 2" descr="C:\Documents and Settings\Администратор\Мои документы\Мои рисунки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485900" cy="1428750"/>
          </a:xfrm>
          <a:prstGeom prst="rect">
            <a:avLst/>
          </a:prstGeom>
          <a:noFill/>
        </p:spPr>
      </p:pic>
      <p:pic>
        <p:nvPicPr>
          <p:cNvPr id="5" name="Рисунок 4" descr="get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3571876"/>
            <a:ext cx="5286412" cy="3286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291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История моего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  <vt:lpstr>История прадедушки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dom1</cp:lastModifiedBy>
  <cp:revision>87</cp:revision>
  <dcterms:modified xsi:type="dcterms:W3CDTF">2020-01-18T13:19:13Z</dcterms:modified>
</cp:coreProperties>
</file>