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2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8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4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0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8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9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9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4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0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3F06-30FA-4E46-BF80-C6FF6DDDFBA2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5998-5463-453E-8F6A-9FF180C96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884" y="1122362"/>
            <a:ext cx="10668000" cy="16047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Елочки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руками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родителей: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ткани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4526" y="7142163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Для форума на прозрачном фон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04"/>
            <a:ext cx="6202105" cy="12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ля форума на прозрачном фон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82" y="119024"/>
            <a:ext cx="5796325" cy="114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2" y="1764633"/>
            <a:ext cx="4372048" cy="5896978"/>
          </a:xfrm>
          <a:prstGeom prst="rect">
            <a:avLst/>
          </a:prstGeom>
        </p:spPr>
      </p:pic>
      <p:pic>
        <p:nvPicPr>
          <p:cNvPr id="1036" name="Picture 12" descr="http://new-year-party.ru/wp-content/uploads/novogodnie-animacii-kartinki-2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" y="1648933"/>
            <a:ext cx="1748027" cy="61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new-year-party.ru/wp-content/uploads/novogodnie-animacii-kartinki-2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090" y="1874672"/>
            <a:ext cx="1421419" cy="49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1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6" y="1051274"/>
            <a:ext cx="4400751" cy="703394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4" y="1124215"/>
            <a:ext cx="4616116" cy="6961003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0538"/>
          </a:xfrm>
        </p:spPr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з шерстяных ниток      из ватных дисков</a:t>
            </a:r>
            <a:endParaRPr lang="ru-RU" dirty="0"/>
          </a:p>
        </p:txBody>
      </p:sp>
      <p:pic>
        <p:nvPicPr>
          <p:cNvPr id="10" name="Picture 4" descr="Для форума горизонтальная полос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" y="0"/>
            <a:ext cx="12192000" cy="138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0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850232"/>
          </a:xfrm>
        </p:spPr>
        <p:txBody>
          <a:bodyPr>
            <a:normAutofit fontScale="90000"/>
          </a:bodyPr>
          <a:lstStyle/>
          <a:p>
            <a:r>
              <a:rPr lang="ru-RU" dirty="0"/>
              <a:t>и</a:t>
            </a:r>
            <a:r>
              <a:rPr lang="ru-RU" dirty="0" smtClean="0"/>
              <a:t>з мишуры                         из бумажных салфеток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44435"/>
            <a:ext cx="4014346" cy="611308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4435"/>
            <a:ext cx="4331342" cy="604670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Для форума горизонтальная полос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"/>
            <a:ext cx="12192000" cy="138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0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5432"/>
            <a:ext cx="10515600" cy="4324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капрона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из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атласа.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84" y="925033"/>
            <a:ext cx="4668252" cy="6729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" y="977869"/>
            <a:ext cx="4490886" cy="6676779"/>
          </a:xfrm>
          <a:prstGeom prst="rect">
            <a:avLst/>
          </a:prstGeom>
        </p:spPr>
      </p:pic>
      <p:pic>
        <p:nvPicPr>
          <p:cNvPr id="8" name="Picture 4" descr="Для форума горизонтальная полос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0"/>
            <a:ext cx="12192000" cy="138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9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3346"/>
            <a:ext cx="10515600" cy="5265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из фетра                                  из макарон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9939"/>
            <a:ext cx="3852658" cy="5816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26" y="1039939"/>
            <a:ext cx="4475747" cy="5834842"/>
          </a:xfrm>
          <a:prstGeom prst="rect">
            <a:avLst/>
          </a:prstGeom>
        </p:spPr>
      </p:pic>
      <p:pic>
        <p:nvPicPr>
          <p:cNvPr id="6" name="Picture 4" descr="Для форума горизонтальная полос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9" y="0"/>
            <a:ext cx="11974501" cy="13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11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Елочки руками родителей: из ткани   </vt:lpstr>
      <vt:lpstr>из шерстяных ниток      из ватных дисков</vt:lpstr>
      <vt:lpstr>из мишуры                         из бумажных салфеток</vt:lpstr>
      <vt:lpstr> из капрона                                 из атласа.</vt:lpstr>
      <vt:lpstr>   из фетра                                  из макарон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2020-01-19T14:02:25Z</dcterms:created>
  <dcterms:modified xsi:type="dcterms:W3CDTF">2020-01-19T15:01:21Z</dcterms:modified>
</cp:coreProperties>
</file>