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0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7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69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9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87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34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4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3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7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9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5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9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4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9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7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C45D-2AFD-43FA-B60E-BB5481B5B8AA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6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7345" y="748145"/>
            <a:ext cx="6742546" cy="339898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Презентация на тему:</a:t>
            </a: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«Формирование культурно-гигиенических навыков в </a:t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8 дошкольной группе </a:t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(старшая группа)».</a:t>
            </a:r>
            <a:endParaRPr lang="ru-RU" sz="3200" b="1" dirty="0">
              <a:solidFill>
                <a:schemeClr val="accent5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83" y="3991222"/>
            <a:ext cx="3226954" cy="28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7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097" y="600364"/>
            <a:ext cx="8596668" cy="1320800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игрового персонажа: </a:t>
            </a:r>
            <a:r>
              <a:rPr lang="ru-RU" alt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Маша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чумазая.</a:t>
            </a:r>
            <a:r>
              <a:rPr lang="ru-RU" altLang="ru-RU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</a:t>
            </a: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опыт: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Чистим зубки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Правила чистюли. Делаем прическу. «Фонтанчики».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Речевые ситуации: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Старайся выглядеть опрятно. Перед едой мой руки с мылом. Учись пользоваться вилкой, ложкой и ножом. Умей есть не спеша, аккуратно. Не балуйся за столом. Вся сила на дне тарелки.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Зеркало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подскажет, что не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Беседы: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Полезные для здоровья продукты и не очень.                         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«Да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здравствует мыло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душистое». Пальчиковая гимнастика. «В гостях у Айболита».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Элементарное экспериментирование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водой, мылом, зубными щётками: «Мыло – фокусник», «Вода – добрый помощник человека».</a:t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Рассматривание книг, иллюстраций, открыток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тему : Культура поведения за столом. Чистота – залог здоровья. Правильная осанка.</a:t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– соревнование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скоростное завязывание шнурков, застегивание пуговиц и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«молний»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одежде. </a:t>
            </a:r>
            <a:b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художественных произведений</a:t>
            </a: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надо чистить зубы» Я. Яхнин, «Научу одеваться и братца» Е. Благинина, 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«Сам» В. Степанов.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alt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детей по теме «КГН»,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раскрасок «Гигиена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здоровье». 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2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4110"/>
            <a:ext cx="8596668" cy="90516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культурно-гигиенических навыков в различных видах деятельности 8 дошкольной группы.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горячей водой умывается,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молодцом.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прохладной водой умывается,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храбрецом.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не моется и не умывается,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 не называется.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382" y="4645893"/>
            <a:ext cx="2466108" cy="2128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59234" y="1851892"/>
            <a:ext cx="3223494" cy="236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92054" y="3278912"/>
            <a:ext cx="3893125" cy="258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0328" y="3558312"/>
            <a:ext cx="3352800" cy="256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30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Петушок, петушок, подари мне гребешок.</a:t>
            </a:r>
            <a:b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Ну, пожалуйста прошу, я кудряшки расчешу.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40845" y="3348183"/>
            <a:ext cx="3602182" cy="261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821" y="944803"/>
            <a:ext cx="3553691" cy="237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52695" y="2305669"/>
            <a:ext cx="3953166" cy="266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8316" y="1099129"/>
            <a:ext cx="1970425" cy="2327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71" y="3906982"/>
            <a:ext cx="2525300" cy="278661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925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69994" y="382046"/>
            <a:ext cx="3194271" cy="290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807" y="237040"/>
            <a:ext cx="8596668" cy="1681018"/>
          </a:xfrm>
        </p:spPr>
        <p:txBody>
          <a:bodyPr>
            <a:no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матрас, и одеяло,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подушка с простынёй,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вдобавок, покрывало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ей почти роднёй.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она крепка, удобна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лучше не сыскать.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Засыпаю в сказке словно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едва ложась в кровать.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64" y="3384851"/>
            <a:ext cx="3648366" cy="24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737920">
            <a:off x="6745781" y="1699576"/>
            <a:ext cx="3310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самостоятельно заправлять кроватки, следить за своим внешним видом, помогать друг другу.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21943" y="3535222"/>
            <a:ext cx="3689932" cy="278938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29372" y="3743233"/>
            <a:ext cx="3343568" cy="271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58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2582"/>
            <a:ext cx="8596668" cy="147781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навыка одевания и раздевания.   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73475" y="3678676"/>
            <a:ext cx="3288144" cy="259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144" y="3782295"/>
            <a:ext cx="3214255" cy="246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5877" y="992754"/>
            <a:ext cx="3953478" cy="254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636" y="928567"/>
            <a:ext cx="4087019" cy="221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8962"/>
            <a:ext cx="8596668" cy="937488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приема пищи.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27" y="230908"/>
            <a:ext cx="3075709" cy="2484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2884" y="3345225"/>
            <a:ext cx="3519056" cy="285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49969" y="618765"/>
            <a:ext cx="3581399" cy="280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7190">
            <a:off x="7600072" y="4104146"/>
            <a:ext cx="3686878" cy="2152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34238" y="1138382"/>
            <a:ext cx="3251970" cy="249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10208" y="3722593"/>
            <a:ext cx="3120199" cy="253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3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30" y="406400"/>
            <a:ext cx="8973245" cy="149629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libri"/>
              </a:rPr>
              <a:t>                             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взрослым </a:t>
            </a:r>
            <a:b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(дежурство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столовой и хозяйственно – бытовой труд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85912" y="809986"/>
            <a:ext cx="3606388" cy="227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78758" y="2249700"/>
            <a:ext cx="3694545" cy="229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05387" y="2125076"/>
            <a:ext cx="3833092" cy="254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99064" y="3429937"/>
            <a:ext cx="3724179" cy="2373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23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746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“Воспитание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культурно-гигиенических навыков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достигли определенных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результатов: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детей сформировано осознанное отношение к выполнению навыков личной гигиены, самостоятельность и активность в их выполнении.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Сформирована гигиеническая культура дошкольников, потребность в здоровом образе жизни, знания о значении культурно-гигиенических навыков в сохранении и укреплении здоровья.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Закреплены представления о предметах гигиены, процессах умывания, купания и основных действиях, сопровождающих их.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Развиты умения отражать в игре культурно-гигиенические навыки, правила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Воспитание культурно – гигиенических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у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первооснова всей дальнейшей работы и основа для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крепкого ребёнка. К тому же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культурно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гигиенические навыки – являются первой 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основной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ступенью для трудового воспитания.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культурно–гигиенические навыки самообслуживания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соблюдении навыков гигиены в повседневной жизни с целью сохранения и укрепления здоровья.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желание быть чистыми и опрятными.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Профилактика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устранение вредных привычек.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мышление, внимание, связную речь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Системный подход.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Планомерность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Развивающий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обучения с учетом возрастных и индивидуальных особенностей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Целостность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педагогов и родителей к формированию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 –гигиенических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детьми: занятия, совместная деятельность, самостоятельная деятельность, индивидуальная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родителями: консультации, беседы,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папок-передвижек,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фото-отчеты, анкеты.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приёмы: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Показ.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выполнением действий в процессе дидактических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литературы, сказок, стихов, пословиц 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поговорок.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Заучивание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песенок.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Систематическое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напоминание детям  о необходимости соблюдения правил гигиены.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7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F0"/>
                </a:solidFill>
              </a:rPr>
              <a:t>   </a:t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60740">
            <a:off x="7441133" y="1800593"/>
            <a:ext cx="2299854" cy="160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9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314036"/>
            <a:ext cx="8691417" cy="1644073"/>
          </a:xfrm>
        </p:spPr>
        <p:txBody>
          <a:bodyPr>
            <a:no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от работы с детьми: </a:t>
            </a:r>
            <a:b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Осознанное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отношение к выполнению навыков личной гигиены, самостоятельность и активность в их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выполнении.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Сформированность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гигиенической культуры дошкольников, потребности в здоровом образе жизни , знаний о значении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культурно -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гигиенических навыков в сохранении и укреплении здоровья.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Закрепление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представлений о предметах гигиены, процессах умывания, купания и основных действиях, сопровождающих их, правилах одевания и раздевания, навыков культуры еды, умения пользоваться носовым платком, расчёской.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Эмоциональная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отзывчивость  в процессе применения практических умений. 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Развитие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умения отражать в игре культурно – гигиенические навыки, правила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здоровьесберегающего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поведения.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054" y="2170546"/>
            <a:ext cx="3759200" cy="186574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16890" y="5008418"/>
            <a:ext cx="2267528" cy="167178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18" y="498763"/>
            <a:ext cx="8673638" cy="115454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от работы с родителями: </a:t>
            </a:r>
            <a:b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и способны активно взаимодействовать с педагогами ДОУ по вопросам воспитания культурно-гигиенических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Принимают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активное, живое участие в жизни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Проявляют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личную заинтересованность в согласовании требован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 к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воспитательному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процессу.</a:t>
            </a:r>
            <a:b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Высказывают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идеи по обеспечению эффективности воспитательного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Проявляют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интерес к результатам достижений ребенка в освоении культурно-гигиенических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Осознают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образовательного процесса и их влияние на развитие компетенций ребёнка, его личностных качеств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lvl="0" indent="-457200" defTabSz="914400">
              <a:spcBef>
                <a:spcPct val="20000"/>
              </a:spcBef>
              <a:defRPr/>
            </a:pP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Подбор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методической и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художественной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литературы, игрушек, демонстрационного  и дидактического материала.</a:t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Проведение мониторинга культурно-гигиенических навыков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детей.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Анкетирование родителей по данной теме.</a:t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Ознакомление родителей с данной проблемой через оформление в родительском уголке консультации на тему "Воспитание культурно-гигиенических навыков  в старшем дошкольном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возрасте".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занятий с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детьми.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Чтение художественной литературы, рассматривание иллюстраций, открыток, альбомов, плакатов  по теме с детьми.</a:t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Дидактические,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сюжетно–ролевые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подвижные игры, экспериментирование.</a:t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65964"/>
          </a:xfrm>
        </p:spPr>
        <p:txBody>
          <a:bodyPr>
            <a:normAutofit/>
          </a:bodyPr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    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Пополнение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предметно - развивающей среды , изготовление дидактических  игр.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Оформление картотеки игр по развитию у детей культурно-гигиенических навыков.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досугов и развлечений. 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 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Отчёт по работе над проектом с использованием компьютерной презентации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методы и приёмы: </a:t>
            </a:r>
            <a:b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Сюрпризный момент: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«Волшебный сундучок» (знакомство с мылом, зубной щёткой и т.д.).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Дидактическая игра: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alt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Умывалочка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«Носики – </a:t>
            </a:r>
            <a:r>
              <a:rPr lang="ru-RU" alt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курносики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«Искупаем куклу», «Уложим куклу спать», «Оденем куклу на прогулку», «Поликлиника», «Угостим кукол чаем», «Крокодил – чистюля».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Дидактические упражнения: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«Как мы чисто моем руки и лицо», «Аккуратный шкафчик». 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Проблемная ситуация: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«Что нужно кукле Маше?», «Что будешь мыть вначале, руки или лицо? Почему?», «Зачем нужно, чтобы вода была чистой?».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Художественное слово: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«Будет мыло пениться и грязь куда–то денется», «Водичка, водичка умой моё личико…»…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Игровая ситуация: </a:t>
            </a:r>
            <a:r>
              <a:rPr lang="ru-RU" altLang="ru-RU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Где тут прячется вода? Выходи, водица, мы пришли умыться».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alt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</TotalTime>
  <Words>108</Words>
  <Application>Microsoft Office PowerPoint</Application>
  <PresentationFormat>Широкоэкранный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Times New Roman</vt:lpstr>
      <vt:lpstr>Trebuchet MS</vt:lpstr>
      <vt:lpstr>Wingdings 3</vt:lpstr>
      <vt:lpstr>Аспект</vt:lpstr>
      <vt:lpstr>                            Презентация на тему: «Формирование культурно-гигиенических навыков в  8 дошкольной группе  (старшая группа)».</vt:lpstr>
      <vt:lpstr>   Воспитание культурно – гигиенических навыков у детей  – первооснова всей дальнейшей работы и основа для  развития физически крепкого ребёнка. К тому же  культурно – гигиенические навыки – являются первой и  основной ступенью для трудового воспитания.     Цель:  - Сформировать культурно–гигиенические навыки самообслуживания у детей.         </vt:lpstr>
      <vt:lpstr>Задачи: - Формировать потребности в соблюдении навыков гигиены в повседневной жизни с целью сохранения и укрепления здоровья. - Воспитывать у детей желание быть чистыми и опрятными. - Профилактика и устранение вредных привычек. - Развивать логическое мышление, внимание, связную речь.   Принципы работы:  - Системный подход. - Планомерность и непрерывность. - Развивающий характер обучения с учетом возрастных и индивидуальных особенностей ребенка. - Целостность подхода педагогов и родителей к формированию культурно –гигиенических навыков.   </vt:lpstr>
      <vt:lpstr>Формы работы:  - С детьми: занятия, совместная деятельность, самостоятельная деятельность, индивидуальная работа. - С родителями: консультации, беседы, оформление папок-передвижек, фото-отчеты, анкеты.  Педагогические приёмы: - Обучение. - Показ. - Упражнения с выполнением действий в процессе дидактических игр. - Чтение художественной литературы, сказок, стихов, пословиц и поговорок. - Заучивание потешек, песенок. - Систематическое напоминание детям  о необходимости соблюдения правил гигиены.        </vt:lpstr>
      <vt:lpstr>             Ожидаемые результаты от работы с детьми:  - Осознанное отношение к выполнению навыков личной гигиены, самостоятельность и активность в их выполнении. - Сформированность гигиенической культуры дошкольников, потребности в здоровом образе жизни , знаний о значении культурно - гигиенических навыков в сохранении и укреплении здоровья. - Закрепление представлений о предметах гигиены, процессах умывания, купания и основных действиях, сопровождающих их, правилах одевания и раздевания, навыков культуры еды, умения пользоваться носовым платком, расчёской. - Эмоциональная отзывчивость  в процессе применения практических умений.  - Развитие умения отражать в игре культурно – гигиенические навыки, правила здоровьесберегающего поведения. </vt:lpstr>
      <vt:lpstr>               Ожидаемые результаты от работы с родителями:  - Родители готовы и способны активно взаимодействовать с педагогами ДОУ по вопросам воспитания культурно-гигиенических навыков. - Принимают активное, живое участие в жизни группы. - Проявляют личную заинтересованность в согласовании требований к воспитательному процессу. - Высказывают рекомендации, идеи по обеспечению эффективности воспитательного процесса. - Проявляют живой интерес к результатам достижений ребенка в освоении культурно-гигиенических навыков. - Осознают особенности организации образовательного процесса и их влияние на развитие компетенций ребёнка, его личностных качеств. </vt:lpstr>
      <vt:lpstr>Этапы работы:  1.Подбор методической и художественной литературы, игрушек, демонстрационного  и дидактического материала. 2. Проведение мониторинга культурно-гигиенических навыков детей.  3. Анкетирование родителей по данной теме. 4. Ознакомление родителей с данной проблемой через оформление в родительском уголке консультации на тему "Воспитание культурно-гигиенических навыков  в старшем дошкольном возрасте". 5. Проведение занятий с детьми. 6. Чтение художественной литературы, рассматривание иллюстраций, открыток, альбомов, плакатов  по теме с детьми. 7. Дидактические, сюжетно–ролевые, подвижные игры, экспериментирование. </vt:lpstr>
      <vt:lpstr>     8. Пополнение предметно - развивающей среды , изготовление дидактических  игр. 9. Оформление картотеки игр по развитию у детей культурно-гигиенических навыков. 10. Проведение досугов и развлечений.  11.  Отчёт по работе над проектом с использованием компьютерной презентации.  </vt:lpstr>
      <vt:lpstr>Используемые методы и приёмы:  Сюрпризный момент: «Волшебный сундучок» (знакомство с мылом, зубной щёткой и т.д.). Дидактическая игра: «Умывалочка», «Носики – курносики», «Искупаем куклу», «Уложим куклу спать», «Оденем куклу на прогулку», «Поликлиника», «Угостим кукол чаем», «Крокодил – чистюля». Дидактические упражнения: «Как мы чисто моем руки и лицо», «Аккуратный шкафчик».  Проблемная ситуация: «Что нужно кукле Маше?», «Что будешь мыть вначале, руки или лицо? Почему?», «Зачем нужно, чтобы вода была чистой?». Художественное слово: «Будет мыло пениться и грязь куда–то денется», «Водичка, водичка умой моё личико…»… Игровая ситуация: «Где тут прячется вода? Выходи, водица, мы пришли умыться».     </vt:lpstr>
      <vt:lpstr>Введение игрового персонажа: Мойдодыр, Маша чумазая. Игра – опыт: Чистим зубки. Правила чистюли. Делаем прическу. «Фонтанчики». Речевые ситуации: Старайся выглядеть опрятно. Перед едой мой руки с мылом. Учись пользоваться вилкой, ложкой и ножом. Умей есть не спеша, аккуратно. Не балуйся за столом. Вся сила на дне тарелки. Зеркало подскажет, что не так.  Беседы: Полезные для здоровья продукты и не очень.                          «Да здравствует мыло душистое». Пальчиковая гимнастика. «В гостях у Айболита». Элементарное экспериментирование с водой, мылом, зубными щётками: «Мыло – фокусник», «Вода – добрый помощник человека». Рассматривание книг, иллюстраций, открыток на тему : Культура поведения за столом. Чистота – залог здоровья. Правильная осанка.  </vt:lpstr>
      <vt:lpstr>Конкурс – соревнование на скоростное завязывание шнурков, застегивание пуговиц и «молний» на одежде.  Чтение художественных произведений: «Почему надо чистить зубы» Я. Яхнин, «Научу одеваться и братца» Е. Благинина,  «Сам» В. Степанов. Художественное творчество: рисунки детей по теме «КГН», раскрашивание раскрасок «Гигиена и здоровье».    </vt:lpstr>
      <vt:lpstr> Применение культурно-гигиенических навыков в различных видах деятельности 8 дошкольной группы.   Кто горячей водой умывается, Называется молодцом. Кто прохладной водой умывается, Называется храбрецом. А кто не моется и не умывается, Никак не называется.  </vt:lpstr>
      <vt:lpstr>                                       Петушок, петушок, подари мне гребешок.                                             Ну, пожалуйста прошу, я кудряшки расчешу.</vt:lpstr>
      <vt:lpstr>И матрас, и одеяло, И подушка с простынёй, И, вдобавок, покрывало Стали ей почти роднёй. А она крепка, удобна Так, что лучше не сыскать. Засыпаю в сказке словно Я, едва ложась в кровать.</vt:lpstr>
      <vt:lpstr>           Освоение навыка одевания и раздевания.     </vt:lpstr>
      <vt:lpstr>                      Навык приема пищи.</vt:lpstr>
      <vt:lpstr>                              Помощь взрослым  (дежурство по столовой и хозяйственно – бытовой труд).</vt:lpstr>
      <vt:lpstr>Заключение. Работая по теме “Воспитание культурно-гигиенических навыков”,  мы достигли определенных результатов:   1. У детей сформировано осознанное отношение к выполнению навыков личной гигиены, самостоятельность и активность в их выполнении. 2. Сформирована гигиеническая культура дошкольников, потребность в здоровом образе жизни, знания о значении культурно-гигиенических навыков в сохранении и укреплении здоровья.  3. Закреплены представления о предметах гигиены, процессах умывания, купания и основных действиях, сопровождающих их.  4. Развиты умения отражать в игре культурно-гигиенические навыки, правила здоровьесберегающего поведения.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44</cp:revision>
  <dcterms:created xsi:type="dcterms:W3CDTF">2019-01-18T21:13:23Z</dcterms:created>
  <dcterms:modified xsi:type="dcterms:W3CDTF">2019-01-27T17:56:28Z</dcterms:modified>
</cp:coreProperties>
</file>