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ОСНОВАНИЯ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725144"/>
            <a:ext cx="5328592" cy="109734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Обучающийся 8 класса: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Колодин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МОУ «СОШ № 50» г.Магнитогорска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4QYg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60648"/>
            <a:ext cx="2304256" cy="1966298"/>
          </a:xfrm>
          <a:prstGeom prst="rect">
            <a:avLst/>
          </a:prstGeom>
          <a:noFill/>
        </p:spPr>
      </p:pic>
      <p:pic>
        <p:nvPicPr>
          <p:cNvPr id="1027" name="Picture 3" descr="C:\Users\User\Desktop\mani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33056"/>
            <a:ext cx="1652727" cy="2130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Users\Юзверь\Desktop\Школа\картинки экология, химия\ximij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8364538" cy="537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00034" y="1071546"/>
            <a:ext cx="7858180" cy="3416320"/>
          </a:xfrm>
          <a:prstGeom prst="rect">
            <a:avLst/>
          </a:prstGeom>
          <a:solidFill>
            <a:schemeClr val="bg1">
              <a:alpha val="49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endParaRPr lang="ru-RU" sz="5400" b="1" dirty="0">
              <a:ln w="19050">
                <a:solidFill>
                  <a:schemeClr val="tx1"/>
                </a:solidFill>
                <a:prstDash val="solid"/>
              </a:ln>
              <a:solidFill>
                <a:srgbClr val="169A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5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169A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</a:t>
            </a:r>
          </a:p>
          <a:p>
            <a:pPr algn="ctr">
              <a:defRPr/>
            </a:pPr>
            <a:r>
              <a:rPr lang="ru-RU" sz="5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169A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 </a:t>
            </a:r>
            <a:r>
              <a:rPr lang="ru-RU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169A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внимание!</a:t>
            </a:r>
            <a:endParaRPr lang="ru-RU" sz="5400" b="1" dirty="0">
              <a:ln w="19050">
                <a:solidFill>
                  <a:schemeClr val="tx1"/>
                </a:solidFill>
                <a:prstDash val="solid"/>
              </a:ln>
              <a:solidFill>
                <a:srgbClr val="169A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>
              <a:defRPr/>
            </a:pP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050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Основания </a:t>
            </a:r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это сложные вещества, состоящие из ионов металлов и связанных с ними </a:t>
            </a:r>
            <a:r>
              <a:rPr lang="ru-RU" sz="5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гидроксид-ионов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2053" name="Picture 5" descr="C:\Users\User\Desktop\kisspng-experiment-science-project-chemistry-clip-art-laboratory-5abbda6eb15a75.24762269152226059072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149080"/>
            <a:ext cx="1584176" cy="2310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noFill/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ОБЩАЯ ФОРМУЛА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М (ОН)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n,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де М-металл, </a:t>
            </a:r>
          </a:p>
          <a:p>
            <a:pPr marL="0" algn="ctr">
              <a:spcBef>
                <a:spcPts val="0"/>
              </a:spcBef>
              <a:buNone/>
            </a:pP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число групп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ru-RU" sz="88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1" name="Picture 1" descr="C:\Users\User\Desktop\image_587f9ea52ff9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260648"/>
            <a:ext cx="747443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Растворимые основания (щелочи)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91880" y="5085184"/>
            <a:ext cx="23711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sz="4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2708920"/>
            <a:ext cx="19431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04248" y="2636912"/>
            <a:ext cx="15167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KOH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9" name="Picture 5" descr="C:\Users\User\Desktop\67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276872"/>
            <a:ext cx="3384376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Нерастворимые основания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420888"/>
            <a:ext cx="23038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Fe(OH)</a:t>
            </a:r>
            <a:r>
              <a:rPr lang="en-US" sz="4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44208" y="2852936"/>
            <a:ext cx="23038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Fe(OH)</a:t>
            </a:r>
            <a:r>
              <a:rPr lang="en-US" sz="4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2996952"/>
            <a:ext cx="24064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Cu(OH)</a:t>
            </a:r>
            <a:r>
              <a:rPr lang="en-US" sz="4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4" descr="https://i.ytimg.com/vi/3dG1Knl3QyU/h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573016"/>
            <a:ext cx="2160240" cy="1736812"/>
          </a:xfrm>
          <a:prstGeom prst="rect">
            <a:avLst/>
          </a:prstGeom>
          <a:noFill/>
        </p:spPr>
      </p:pic>
      <p:pic>
        <p:nvPicPr>
          <p:cNvPr id="17414" name="Picture 6" descr="http://900igr.net/up/datai/193100/0006-005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861048"/>
            <a:ext cx="2232248" cy="1903644"/>
          </a:xfrm>
          <a:prstGeom prst="rect">
            <a:avLst/>
          </a:prstGeom>
          <a:noFill/>
        </p:spPr>
      </p:pic>
      <p:pic>
        <p:nvPicPr>
          <p:cNvPr id="17416" name="Picture 8" descr="https://userscontent2.emaze.com/images/87a08469-b766-4c36-baf0-870c5ceb0b56/777d3e18-7e6b-415b-a362-ee89f86a024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861048"/>
            <a:ext cx="2383194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едкий натр)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36572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marL="0" indent="-4320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Твердое белое вещество, гигроскопичное и поэтому расплывающееся на воздухе; хорошо растворяется в воде, при этом выделяется тепло. Раствор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гидроксида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натрия в воде мылкий на ощупь и очень едкий.</a:t>
            </a:r>
          </a:p>
          <a:p>
            <a:pPr marL="0" indent="-4320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Применяют в мыловарении, кожевенной и фармацевтической промышленности.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slinky.me/uploads/pic/8/slinky_me_550022844f10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301208"/>
            <a:ext cx="1916039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KOH (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едкое кали)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36572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-4320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Твердое белое вещество, которое хорошо растворяется в воде с выделением большого количества теплоты. Раствор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гидроксида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калия мылок на ощупь и очень едок.</a:t>
            </a:r>
          </a:p>
          <a:p>
            <a:pPr marL="0" indent="-4320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Применяют в качестве добавки при производстве мыла, тугоплавкого стекла.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slinky.me/uploads/pic/8/slinky_me_550022844f10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301208"/>
            <a:ext cx="1916039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sz="5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гашеная известь)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36572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-4320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Рыхлый белый порошок, немного растворимый в воде.</a:t>
            </a:r>
          </a:p>
          <a:p>
            <a:pPr marL="0" indent="-4320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Применяют в строительстве при кладке и штукатурке стен, для побелки деревьев, для получения хлорной извести –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дезинфизирующего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средства.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slinky.me/uploads/pic/8/slinky_me_550022844f10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301208"/>
            <a:ext cx="1916039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ds04.infourok.ru/uploads/ex/05e4/00070ac3-5488ef24/2/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171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ОСНОВАНИЯ</vt:lpstr>
      <vt:lpstr>   Основания – это сложные вещества, состоящие из ионов металлов и связанных с ними гидроксид-ионов </vt:lpstr>
      <vt:lpstr>ОБЩАЯ ФОРМУЛА</vt:lpstr>
      <vt:lpstr>Растворимые основания (щелочи)</vt:lpstr>
      <vt:lpstr>Нерастворимые основания</vt:lpstr>
      <vt:lpstr>NaOH (едкий натр)</vt:lpstr>
      <vt:lpstr>KOH (едкое кали)</vt:lpstr>
      <vt:lpstr>Ca(OH)2  (гашеная известь)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ОСНОВАНИЯ</dc:title>
  <dc:creator>User</dc:creator>
  <cp:lastModifiedBy>User</cp:lastModifiedBy>
  <cp:revision>21</cp:revision>
  <dcterms:created xsi:type="dcterms:W3CDTF">2020-01-29T12:39:10Z</dcterms:created>
  <dcterms:modified xsi:type="dcterms:W3CDTF">2020-01-29T13:59:38Z</dcterms:modified>
</cp:coreProperties>
</file>