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0"/>
            <a:ext cx="59293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Осень</a:t>
            </a:r>
            <a:endParaRPr lang="ru-RU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 descr="371183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215370" cy="482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1679830_1121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064" y="571480"/>
            <a:ext cx="8603778" cy="6077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c12aabb78f0988e39c349580fc981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52" y="214290"/>
            <a:ext cx="8957504" cy="6520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4286280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wallpaperstock.net:81/autum-din-nou-wallpapers_20233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46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79039186300960252077_www_nevseoboi_com_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778" y="428604"/>
            <a:ext cx="8508064" cy="6120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581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2" cy="620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1679830_1121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064" y="571480"/>
            <a:ext cx="8603778" cy="6077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4111337_allday.ru_2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72582"/>
            <a:ext cx="6572296" cy="6133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.me-7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501122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4434030_osen-v-kovche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</cp:revision>
  <dcterms:created xsi:type="dcterms:W3CDTF">2013-10-27T09:18:00Z</dcterms:created>
  <dcterms:modified xsi:type="dcterms:W3CDTF">2013-10-27T09:31:28Z</dcterms:modified>
</cp:coreProperties>
</file>