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90" r:id="rId4"/>
    <p:sldId id="292" r:id="rId5"/>
    <p:sldId id="293" r:id="rId6"/>
    <p:sldId id="294" r:id="rId7"/>
    <p:sldId id="28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87" r:id="rId19"/>
    <p:sldId id="268" r:id="rId20"/>
    <p:sldId id="269" r:id="rId21"/>
    <p:sldId id="270" r:id="rId22"/>
    <p:sldId id="271" r:id="rId23"/>
    <p:sldId id="272" r:id="rId24"/>
    <p:sldId id="289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8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128" autoAdjust="0"/>
  </p:normalViewPr>
  <p:slideViewPr>
    <p:cSldViewPr>
      <p:cViewPr>
        <p:scale>
          <a:sx n="76" d="100"/>
          <a:sy n="76" d="100"/>
        </p:scale>
        <p:origin x="-474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F25DA-82D5-4210-842B-4C7F56CA70BA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447A8-75B5-4F0D-AA73-D849162FA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6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47A8-75B5-4F0D-AA73-D849162FA84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4844-BA63-4BEE-8D8B-A701C015BD9A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6F44-96A1-49A0-B6D5-26CCD92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4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4844-BA63-4BEE-8D8B-A701C015BD9A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6F44-96A1-49A0-B6D5-26CCD92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9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4844-BA63-4BEE-8D8B-A701C015BD9A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6F44-96A1-49A0-B6D5-26CCD92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4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4844-BA63-4BEE-8D8B-A701C015BD9A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6F44-96A1-49A0-B6D5-26CCD92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4844-BA63-4BEE-8D8B-A701C015BD9A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6F44-96A1-49A0-B6D5-26CCD92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0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4844-BA63-4BEE-8D8B-A701C015BD9A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6F44-96A1-49A0-B6D5-26CCD92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33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4844-BA63-4BEE-8D8B-A701C015BD9A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6F44-96A1-49A0-B6D5-26CCD92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4844-BA63-4BEE-8D8B-A701C015BD9A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6F44-96A1-49A0-B6D5-26CCD92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7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4844-BA63-4BEE-8D8B-A701C015BD9A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6F44-96A1-49A0-B6D5-26CCD92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0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4844-BA63-4BEE-8D8B-A701C015BD9A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6F44-96A1-49A0-B6D5-26CCD92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8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4844-BA63-4BEE-8D8B-A701C015BD9A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6F44-96A1-49A0-B6D5-26CCD92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3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D4844-BA63-4BEE-8D8B-A701C015BD9A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E6F44-96A1-49A0-B6D5-26CCD92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9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s://&#1087;&#1077;&#1090;&#1088;1.&#1088;&#1091;&#1089;/%d0%b2%d0%bd%d0%b5%d1%88%d0%bd%d1%8f%d1%8f-%d0%bf%d0%be%d0%bb%d0%b8%d1%82%d0%b8%d0%ba%d0%b0/%d0%b2%d0%be%d0%b9%d0%bd%d1%8b-%d0%b8-%d0%bf%d0%be%d1%85%d0%be%d0%b4%d1%8b/%d1%81%d0%b5%d0%b2%d0%b5%d1%80%d0%bd%d0%b0%d1%8f-%d0%b2%d0%be%d0%b9%d0%bd%d0%b0-1700-1721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40768"/>
            <a:ext cx="842486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1" y="-107000"/>
            <a:ext cx="9149291" cy="69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E:\для проекта\личное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" y="-76800"/>
            <a:ext cx="3139135" cy="42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7913" y="476672"/>
            <a:ext cx="59533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Великие люди России.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Император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Всероссийский</a:t>
            </a:r>
          </a:p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Пётр I Великий       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(1672 - 1725)</a:t>
            </a:r>
          </a:p>
        </p:txBody>
      </p:sp>
    </p:spTree>
    <p:extLst>
      <p:ext uri="{BB962C8B-B14F-4D97-AF65-F5344CB8AC3E}">
        <p14:creationId xmlns:p14="http://schemas.microsoft.com/office/powerpoint/2010/main" val="3184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для проекта\potwarb-e14444854758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427984" cy="48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716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Любимой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игрой юного Петра I стали занятия со своим войском. Причем солдатики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царевича были вовсе не игрушечными. Его сверстники одевались в униформу и маршировали по улицам города, а сам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Пётр I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служил» в своем полку барабанщиком. Потешное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войско (для игр)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Петра I называлось Преображенским полком, к которому позднее добавился Семеновский полк, 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кроме них царь организовал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2311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воинами царской армии - гвардией. За победу под Нарвой награждены Петром I  красными чулками.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61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потешный флот</a:t>
            </a:r>
            <a:r>
              <a:rPr lang="ru-RU" b="1" dirty="0"/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Выросшие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потешные войска стали храбрыми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31" y="-23058"/>
            <a:ext cx="9165104" cy="682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7200" y="373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5983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1104" y="4783106"/>
            <a:ext cx="5169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дим\Downloads\azovskie_pohod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3" y="1276312"/>
            <a:ext cx="4684010" cy="418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23" y="75983"/>
            <a:ext cx="6368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1695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Первый Азо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ский поход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Петра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(неудачный)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78714" y="306815"/>
            <a:ext cx="1835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906980"/>
            <a:ext cx="44279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Плохая организованность русских войск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отсутствие флота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позволили захватить турецкую крепость Азов, войска отступили, оставив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захваченных оборонительных башнях свой гарнизон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3000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стрельцов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1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92" y="116632"/>
            <a:ext cx="4774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1696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Второй Азовский поход Петра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успешный благодаря 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неудачному первому опыту)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адим\Downloads\azov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3" y="1700808"/>
            <a:ext cx="4918848" cy="442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21746" y="491481"/>
            <a:ext cx="1144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7248" y="1069644"/>
            <a:ext cx="41790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Бло­киров­ка мор­ско­го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снаб­же­ния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турецкого военного гарнизона крепости Азов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мас­си­рован­ный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пушечный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обс­трел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поз­во­лили русским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зах­ва­тить Азов.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берегу Азовского моря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1698 го­ду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была ос­но­вана крепость            Та­ган­рог в ка­чес­тве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ба­зы 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рус­ско­го флота. Пётр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понял, что необходимо создать сильный военный флот.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9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1700—1721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 Ве­ликая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  <a:hlinkClick r:id="rId4"/>
              </a:rPr>
              <a:t>Се­вер­ная вой­на со Шве­ци­ей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дим\Downloads\war_1700-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402"/>
            <a:ext cx="39239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5744" y="76713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Формальным предлогом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начала войны Пётр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объявил личное оскорбление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Риге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местный губернатор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пустил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его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крепость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Реальной причиной было желание Петра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получить доступ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Балтийскому морю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развития морской торговли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Европой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вернуть земли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ранее принадлежащие Русскому царству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78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pic>
        <p:nvPicPr>
          <p:cNvPr id="2051" name="Picture 3" descr="C:\Users\Вадим\Downloads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86"/>
            <a:ext cx="4414858" cy="48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438" y="116632"/>
            <a:ext cx="4270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Полтавская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битва. 1709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4080" y="682601"/>
            <a:ext cx="4572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27 июня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(8 июля) 1709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года состоялось генеральное сражение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Северной войны под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Полтавой. Бой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 русскими и шведскими войсками длился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два часа и закончился сокрушительным поражением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шведов под командованием короля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Карла ХII. Ученые справедливо отмечают, что именно этот бой оказался переломным и предопределил победу русских в Северной войне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После победы Пётр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592" y="5877272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строил пир с побежденными шведскими генералами и называл их своими учителями.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7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pic>
        <p:nvPicPr>
          <p:cNvPr id="3074" name="Picture 2" descr="C:\Users\Вадим\Downloads\Bak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3" y="538485"/>
            <a:ext cx="4262197" cy="33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2703" y="18809"/>
            <a:ext cx="4775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</a:t>
            </a:r>
            <a:r>
              <a:rPr lang="ru-RU" sz="2400" b="1" dirty="0" err="1" smtClean="0"/>
              <a:t>Гангутское</a:t>
            </a:r>
            <a:r>
              <a:rPr lang="ru-RU" sz="2400" b="1" dirty="0" smtClean="0"/>
              <a:t> сражение. 1714 год.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404663"/>
            <a:ext cx="45542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Пётр </a:t>
            </a:r>
            <a:r>
              <a:rPr lang="en-US" sz="2400" b="1" dirty="0" smtClean="0"/>
              <a:t>I </a:t>
            </a:r>
            <a:r>
              <a:rPr lang="ru-RU" sz="2400" b="1" dirty="0" smtClean="0"/>
              <a:t>обманул противника, заставив шведов разделить их флот на две части.  </a:t>
            </a:r>
            <a:r>
              <a:rPr lang="ru-RU" sz="2400" b="1" dirty="0"/>
              <a:t>26 июля на море стоял полный </a:t>
            </a:r>
            <a:r>
              <a:rPr lang="ru-RU" sz="2400" b="1" dirty="0" smtClean="0"/>
              <a:t>штиль (безветрие) </a:t>
            </a:r>
            <a:r>
              <a:rPr lang="ru-RU" sz="2400" b="1" dirty="0"/>
              <a:t>и шведский флот полностью утратил способность к </a:t>
            </a:r>
            <a:r>
              <a:rPr lang="ru-RU" sz="2400" b="1" dirty="0" smtClean="0"/>
              <a:t>манёврам (передвижению).  Пётр </a:t>
            </a:r>
            <a:r>
              <a:rPr lang="ru-RU" sz="2400" b="1" dirty="0"/>
              <a:t>направил 20 кораблей под </a:t>
            </a:r>
            <a:r>
              <a:rPr lang="ru-RU" sz="2400" b="1" dirty="0" smtClean="0"/>
              <a:t>командованием капитана </a:t>
            </a:r>
            <a:r>
              <a:rPr lang="ru-RU" sz="2400" b="1" dirty="0" err="1" smtClean="0"/>
              <a:t>Змаевича</a:t>
            </a:r>
            <a:r>
              <a:rPr lang="ru-RU" sz="2400" b="1" dirty="0" smtClean="0"/>
              <a:t> </a:t>
            </a:r>
            <a:r>
              <a:rPr lang="ru-RU" sz="2400" b="1" dirty="0"/>
              <a:t>на прорыв.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12" y="4029165"/>
            <a:ext cx="8973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результате этого осторожного и хитрого маневра шведский флот был заблокирован и уничтожен у острова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Лаккисер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Впервые в истории России русский флот нанёс сокрушительное поражение шведскому флоту, который ранее считался непобедимым. Это была великая победа Петра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флотоводца.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816"/>
            <a:ext cx="3880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     Итоги Северной войны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92488" y="289398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Долгая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кровопролитная война закончилась победой Русского царства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переименованного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такому случаю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Российскую империю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Согласно условиям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Ништадского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мирного договора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России были присоединены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Ингрия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Карелия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Эстляндия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Лифляндия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основан Санкт-Петербург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— за это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Швеции Пётр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заплатил компенсацию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2 млн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талеров. После победы в Северной войне Петру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дали титул императора.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дим\Downloads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" y="472408"/>
            <a:ext cx="4275531" cy="49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0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21315"/>
            <a:ext cx="53017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 свою жизнь Петр освоил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14 ремёсел: </a:t>
            </a:r>
          </a:p>
          <a:p>
            <a:r>
              <a:rPr lang="ru-RU" sz="2400" b="1" dirty="0" smtClean="0"/>
              <a:t>1.Кораблестроение </a:t>
            </a:r>
            <a:r>
              <a:rPr lang="ru-RU" sz="2400" b="1" dirty="0"/>
              <a:t>, 2.навигация , </a:t>
            </a:r>
            <a:r>
              <a:rPr lang="ru-RU" sz="2400" b="1" dirty="0" smtClean="0"/>
              <a:t>    3</a:t>
            </a:r>
            <a:r>
              <a:rPr lang="ru-RU" sz="2400" b="1" dirty="0"/>
              <a:t>. изготовление  часов, 4. брал уроки рисования и граверного дела</a:t>
            </a:r>
            <a:r>
              <a:rPr lang="ru-RU" sz="2400" b="1" dirty="0" smtClean="0"/>
              <a:t>, 5.учился </a:t>
            </a:r>
            <a:r>
              <a:rPr lang="ru-RU" sz="2400" b="1" dirty="0"/>
              <a:t>изготовлять бумагу,  </a:t>
            </a:r>
            <a:r>
              <a:rPr lang="ru-RU" sz="2400" b="1" dirty="0" smtClean="0"/>
              <a:t>                       6. плотник, 7. столяр, 8. кузнец,                       9. токарь,               10. каменщик, 11.садовник </a:t>
            </a:r>
            <a:r>
              <a:rPr lang="ru-RU" sz="2400" b="1" dirty="0"/>
              <a:t>,   </a:t>
            </a:r>
            <a:r>
              <a:rPr lang="ru-RU" sz="2400" b="1" dirty="0" smtClean="0"/>
              <a:t>12.посещал </a:t>
            </a:r>
            <a:r>
              <a:rPr lang="ru-RU" sz="2400" b="1" dirty="0"/>
              <a:t>анатомический театр, где изучал строение человеческого тела и практиковался в </a:t>
            </a:r>
            <a:r>
              <a:rPr lang="ru-RU" sz="2400" b="1" dirty="0" smtClean="0"/>
              <a:t>хирургии- вырывал у больных зубы,  13. издатель газет,                 14. открыл кунсткамеру (музей) и сам был экскурсоводом.</a:t>
            </a:r>
            <a:r>
              <a:rPr lang="ru-RU" sz="2400" b="1" dirty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Как-то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учился плести лапти, но так и не смог освоить эту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/>
          </a:p>
        </p:txBody>
      </p:sp>
      <p:pic>
        <p:nvPicPr>
          <p:cNvPr id="9" name="Picture 3" descr="F:\для проекта\Пётр 1\Петр и зуб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" y="517482"/>
            <a:ext cx="3770268" cy="219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04" y="75983"/>
            <a:ext cx="570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Интересные факты о Петре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" y="2711818"/>
            <a:ext cx="3770268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загружен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" y="4521568"/>
            <a:ext cx="3760624" cy="23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5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54700" y="142500"/>
            <a:ext cx="3915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Цитаты Петра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196752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Трудиться надобно, – говорил Петр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молодым дворянам: я – царь ваш, но у меня на руках мозоли, а всё для того чтобы показать вам пример и хоть бы под старость увидеть мне достойных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из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вас помощников и слуг Отечества».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r\Desktop\7f1da7f04a5bda18b-695x5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23" y="850386"/>
            <a:ext cx="4741677" cy="57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6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1966" y="361435"/>
            <a:ext cx="51419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Некоторые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подробности из жизни государя могут показаться занимательными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подрастающему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поколению. Многие замечательные вещи никогда бы не появились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России, если бы 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     Интересные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факты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связаны 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картошкой.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Жители нашей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страны 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знали этот овощ,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пока царь не привез его из Голландии. Первые попытки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картошку в качестве повседневной пищи оказались провальными.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2126" y="38229"/>
            <a:ext cx="530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Интересные факты о картофеле.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255082"/>
            <a:ext cx="9014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Крестьяне пытались есть ее в сыром виде, не догадываясь запечь или сварить, и в результате отказывались от этого вкусного и питательного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овоща,  даже устраивали целые бунты.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дим\Downloads\14846903171212411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00"/>
            <a:ext cx="4029633" cy="4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40768"/>
            <a:ext cx="842486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-67968"/>
            <a:ext cx="9126537" cy="692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60761"/>
            <a:ext cx="6624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</a:t>
            </a:r>
          </a:p>
          <a:p>
            <a:pPr algn="ctr">
              <a:lnSpc>
                <a:spcPct val="150000"/>
              </a:lnSpc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ученик 9 класса </a:t>
            </a:r>
          </a:p>
          <a:p>
            <a:pPr algn="ctr">
              <a:lnSpc>
                <a:spcPct val="150000"/>
              </a:lnSpc>
            </a:pP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Сопов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Вадим Игоревич.</a:t>
            </a:r>
          </a:p>
          <a:p>
            <a:pPr algn="ctr">
              <a:lnSpc>
                <a:spcPct val="150000"/>
              </a:lnSpc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Руководитель проекта по истории</a:t>
            </a:r>
          </a:p>
          <a:p>
            <a:pPr algn="ctr">
              <a:lnSpc>
                <a:spcPct val="150000"/>
              </a:lnSpc>
            </a:pP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Килина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Ольга Александровна.</a:t>
            </a:r>
          </a:p>
          <a:p>
            <a:pPr algn="ctr">
              <a:lnSpc>
                <a:spcPct val="150000"/>
              </a:lnSpc>
            </a:pP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КГОБУ Владивостокская КШИ №2</a:t>
            </a:r>
          </a:p>
          <a:p>
            <a:pPr algn="ctr">
              <a:lnSpc>
                <a:spcPct val="150000"/>
              </a:lnSpc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" y="1484784"/>
            <a:ext cx="4284035" cy="311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7370" y="461665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Тюльпаны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красивые цветы, выращивание которых в государстве также началось по желанию Петра Великого. Луковицы этих растений самодержец доставил в страну из Голландии, где он провел достаточно много времени. Императором даже была организована «садовая контора», главной целью которой было внедрение заморских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цветов.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4260" y="0"/>
            <a:ext cx="925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Интересные факты о тюльпанах.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811" y="422418"/>
            <a:ext cx="48966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время поездок за границу Пётр I смог убедиться в том, что в России все не слава богу, в том числе и празднование Нового года. Тогда 20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декабря 1699 года — ц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арь издал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указ №1736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праздновании Нового года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    1 января 1700 года стали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азывать «Первый день в году».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дим\Downloads\72e540b814170ec8b06bef89ed1087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" y="422418"/>
            <a:ext cx="4067944" cy="37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-39247"/>
            <a:ext cx="568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Интересные факты о Новом годе.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08636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Кроме того,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I приказал взять за правило и прогрессивные европейские традиции — «перед воротами учинить некоторые украшения из древ и ветвей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сосновых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еловых»,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«людям скудным каждому хоть по деревцу или ветке над воротами или над хороминой своей поставить», а также «учинить трижды стрельбу и выпустить несколько ракет, сколько у кого случится».</a:t>
            </a:r>
          </a:p>
        </p:txBody>
      </p:sp>
    </p:spTree>
    <p:extLst>
      <p:ext uri="{BB962C8B-B14F-4D97-AF65-F5344CB8AC3E}">
        <p14:creationId xmlns:p14="http://schemas.microsoft.com/office/powerpoint/2010/main" val="30443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328" y="75983"/>
            <a:ext cx="43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Азбука Петра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для проекта\azbu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4" y="504730"/>
            <a:ext cx="4360656" cy="35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34080" y="538559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   9 февраля 1710 года Петром I в России была утверждена новая азбука.</a:t>
            </a:r>
            <a:r>
              <a:rPr lang="ru-RU" sz="2400" b="1" dirty="0"/>
              <a:t> Подбор вариантов новой азбуки и шрифта шел не один год. 18 января 1710 года Пётр I сделал последнюю </a:t>
            </a:r>
            <a:r>
              <a:rPr lang="ru-RU" sz="2400" b="1" dirty="0" smtClean="0"/>
              <a:t>корректуру (исправление), вычеркнув первые варианты знаков </a:t>
            </a:r>
            <a:r>
              <a:rPr lang="ru-RU" sz="2400" b="1" dirty="0"/>
              <a:t>нового шрифта и старые знаки печатного полуустава.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8" y="4180344"/>
            <a:ext cx="90766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 обложке азбуки </a:t>
            </a:r>
            <a:r>
              <a:rPr lang="ru-RU" sz="2400" b="1" dirty="0"/>
              <a:t>царь написал: «Сими </a:t>
            </a:r>
            <a:r>
              <a:rPr lang="ru-RU" sz="2400" b="1" dirty="0" smtClean="0"/>
              <a:t>литеры (этими буквами) </a:t>
            </a:r>
            <a:r>
              <a:rPr lang="ru-RU" sz="2400" b="1" dirty="0"/>
              <a:t>печатать исторические и </a:t>
            </a:r>
            <a:r>
              <a:rPr lang="ru-RU" sz="2400" b="1" dirty="0" err="1" smtClean="0"/>
              <a:t>манифактурные</a:t>
            </a:r>
            <a:r>
              <a:rPr lang="ru-RU" sz="2400" b="1" dirty="0" smtClean="0"/>
              <a:t> </a:t>
            </a:r>
            <a:r>
              <a:rPr lang="ru-RU" sz="2400" b="1" dirty="0"/>
              <a:t>книги, а </a:t>
            </a:r>
            <a:r>
              <a:rPr lang="ru-RU" sz="2400" b="1" dirty="0" smtClean="0"/>
              <a:t>которые подчернены (вычеркнуты), </a:t>
            </a:r>
            <a:r>
              <a:rPr lang="ru-RU" sz="2400" b="1" dirty="0"/>
              <a:t>тех в </a:t>
            </a:r>
            <a:r>
              <a:rPr lang="ru-RU" sz="2400" b="1" dirty="0" err="1"/>
              <a:t>вышеписанных</a:t>
            </a:r>
            <a:r>
              <a:rPr lang="ru-RU" sz="2400" b="1" dirty="0"/>
              <a:t> книгах не употреблять». Указ о введении новой азбуки был датирован 29 января (9 февраля) 1710 года. Вскоре после издания указа в «Ведомостях Московского государства» появился </a:t>
            </a:r>
            <a:r>
              <a:rPr lang="ru-RU" sz="2400" b="1" dirty="0" smtClean="0"/>
              <a:t>список </a:t>
            </a:r>
            <a:r>
              <a:rPr lang="ru-RU" sz="2400" b="1" dirty="0"/>
              <a:t>книг, напечатанных новой азбукой и поступивших в продажу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594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00753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Финский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залив очень сильно затопило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зимой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1724 г. Во время наводнения пришлось спасаться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солдатам, и император Пётр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Алексеевич помогал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ледяной.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После этого он очень сильно простудился и заболел воспалением лёгких.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 января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(8 февраля)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1725 года император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скончался, так и не оставив завещания о наследнике престола.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" y="493087"/>
            <a:ext cx="4419600" cy="437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1422"/>
            <a:ext cx="399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Смерть Петра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8" y="515719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Похоронили царя на территории Петропавловского собора. Россия потеряла великого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самодержца. Хочу ещё раз подчеркнуть,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многие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дела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Петра I являются примером для подражания всем людям, особенно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молодёжи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pic>
        <p:nvPicPr>
          <p:cNvPr id="1026" name="Picture 2" descr="E:\для проекта\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2160" y="476672"/>
            <a:ext cx="31376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Пою премудрого              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Российского Героя,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грады новые,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полки и флоты строя,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самых нежных лет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со злобой вел войной,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Сквозь страхи проходя,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вознёс свою страну,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Смирил злодеев внутрь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и вне  попрал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противных…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М.В Ломоносов</a:t>
            </a:r>
          </a:p>
          <a:p>
            <a:r>
              <a:rPr lang="ru-RU" dirty="0" smtClean="0"/>
              <a:t>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1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57504" y="570669"/>
            <a:ext cx="5525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Когда родился Петр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I 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1331640" y="1484785"/>
            <a:ext cx="7128792" cy="5144216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Ответ:</a:t>
            </a:r>
          </a:p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30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мая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июня) 1672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года</a:t>
            </a:r>
          </a:p>
          <a:p>
            <a:pPr algn="ctr"/>
            <a:endParaRPr lang="ru-RU" sz="3200" dirty="0"/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61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481896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Которым по счёту ребенком и сыном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стал  Петр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царя Алексея Михайловича ?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539552" y="2132856"/>
            <a:ext cx="7272808" cy="4464496"/>
          </a:xfrm>
          <a:prstGeom prst="notchedRightArrow">
            <a:avLst>
              <a:gd name="adj1" fmla="val 50000"/>
              <a:gd name="adj2" fmla="val 4468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</a:rPr>
              <a:t>             Ответ: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14 ребенком и  5 сыном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1044624" y="263691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5" y="260648"/>
            <a:ext cx="9036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Чем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етр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наградил свои бывшие потешные полки ( Семёновский и Преображенский) за стойкость под Нарвой?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899592" y="2348880"/>
            <a:ext cx="6696744" cy="4392488"/>
          </a:xfrm>
          <a:prstGeom prst="notchedRightArrow">
            <a:avLst>
              <a:gd name="adj1" fmla="val 50000"/>
              <a:gd name="adj2" fmla="val 4663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 </a:t>
            </a:r>
            <a:r>
              <a:rPr lang="ru-RU" sz="3200" dirty="0" smtClean="0"/>
              <a:t>         Ответ</a:t>
            </a:r>
            <a:r>
              <a:rPr lang="ru-RU" sz="3200" dirty="0"/>
              <a:t>: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красным чулками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733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04664"/>
            <a:ext cx="820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Назовите военные сражения, в которых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Петр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одержал Победу над врагами? 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188823" y="2276872"/>
            <a:ext cx="7861997" cy="4176464"/>
          </a:xfrm>
          <a:prstGeom prst="notchedRightArrow">
            <a:avLst>
              <a:gd name="adj1" fmla="val 50000"/>
              <a:gd name="adj2" fmla="val 503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                    Ответ</a:t>
            </a:r>
            <a:r>
              <a:rPr lang="ru-RU" sz="3200" dirty="0"/>
              <a:t>:</a:t>
            </a:r>
          </a:p>
          <a:p>
            <a:r>
              <a:rPr lang="ru-RU" sz="3200" dirty="0" smtClean="0"/>
              <a:t>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Северная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война, Полтавская битва,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Гангутское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сражение, Второй Азовский поход.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176700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91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24503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акими профессиями овладел Петр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I?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395536" y="1857500"/>
            <a:ext cx="8280920" cy="4523828"/>
          </a:xfrm>
          <a:prstGeom prst="notchedRightArrow">
            <a:avLst>
              <a:gd name="adj1" fmla="val 50756"/>
              <a:gd name="adj2" fmla="val 4478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                 Ответ</a:t>
            </a:r>
            <a:r>
              <a:rPr lang="ru-RU" sz="3200" dirty="0"/>
              <a:t>:</a:t>
            </a:r>
          </a:p>
          <a:p>
            <a:r>
              <a:rPr lang="ru-RU" sz="3200" dirty="0" smtClean="0"/>
              <a:t>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Плотник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, столяр, часовой мастер, кораблестроитель, садовник , кузнец, 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другое.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28529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13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40768"/>
            <a:ext cx="842486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-67968"/>
            <a:ext cx="9126537" cy="692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23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" y="-1923989"/>
            <a:ext cx="9143999" cy="904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Пётр I (Пётр Великий) – человек-история, его дела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оценены потомками, они бессмертны.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Всё, что он делал, было связано с Россией, народом, с будущим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992" y="3267418"/>
            <a:ext cx="35700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265E1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Стихотворение о Петре I (Петре Первом)</a:t>
            </a: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39551"/>
            <a:ext cx="3888432" cy="46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1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3335" y="500175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Петр 1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впёрвые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привез                           в Россию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817905" y="1916832"/>
            <a:ext cx="7488832" cy="3672408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 </a:t>
            </a:r>
            <a:r>
              <a:rPr lang="ru-RU" sz="3200" dirty="0" smtClean="0"/>
              <a:t>             Ответ</a:t>
            </a:r>
            <a:r>
              <a:rPr lang="ru-RU" sz="3200" dirty="0"/>
              <a:t>: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Картофель, тюльпаны…</a:t>
            </a:r>
          </a:p>
        </p:txBody>
      </p:sp>
    </p:spTree>
    <p:extLst>
      <p:ext uri="{BB962C8B-B14F-4D97-AF65-F5344CB8AC3E}">
        <p14:creationId xmlns:p14="http://schemas.microsoft.com/office/powerpoint/2010/main" val="5978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383759"/>
            <a:ext cx="3745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Когда умер Петр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683568" y="1484784"/>
            <a:ext cx="7344816" cy="3528392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sz="3200" dirty="0" smtClean="0"/>
              <a:t>Ответ: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28 января(8 февраля) 1725 года</a:t>
            </a:r>
            <a:endParaRPr lang="ru-RU" sz="3200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9532" y="122150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Какими качествами личности,               с которы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нуж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 брать пример, обладал Петр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I?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359532" y="1484784"/>
            <a:ext cx="8460940" cy="5184576"/>
          </a:xfrm>
          <a:prstGeom prst="notchedRightArrow">
            <a:avLst>
              <a:gd name="adj1" fmla="val 50000"/>
              <a:gd name="adj2" fmla="val 536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sz="3200" dirty="0" smtClean="0"/>
              <a:t>              Ответ</a:t>
            </a:r>
            <a:r>
              <a:rPr lang="ru-RU" sz="3200" dirty="0"/>
              <a:t>:</a:t>
            </a:r>
          </a:p>
          <a:p>
            <a:r>
              <a:rPr lang="ru-RU" sz="3200" dirty="0" smtClean="0"/>
              <a:t>  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Трудолюбие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, способность учиться новому,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большая 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храбрость, умение преодолевать трудности.</a:t>
            </a:r>
          </a:p>
        </p:txBody>
      </p:sp>
    </p:spTree>
    <p:extLst>
      <p:ext uri="{BB962C8B-B14F-4D97-AF65-F5344CB8AC3E}">
        <p14:creationId xmlns:p14="http://schemas.microsoft.com/office/powerpoint/2010/main" val="11353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pic>
        <p:nvPicPr>
          <p:cNvPr id="2050" name="Picture 2" descr="F:\для проекта\Пётр 1\Пет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3573016"/>
            <a:ext cx="4930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академик, то герой,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мореплаватель, 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плотник,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всеобъемлющей душой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троне вечный был работник.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А.С. Пушкин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60649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46215" y="393305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" y="0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3212976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В презентации </a:t>
            </a:r>
          </a:p>
          <a:p>
            <a:pPr lvl="0" algn="ctr"/>
            <a:r>
              <a:rPr lang="ru-RU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использованы материалы</a:t>
            </a:r>
          </a:p>
          <a:p>
            <a:pPr lvl="0" algn="ctr"/>
            <a:r>
              <a:rPr lang="ru-RU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международной сети</a:t>
            </a:r>
          </a:p>
          <a:p>
            <a:pPr lvl="0" algn="ctr"/>
            <a:r>
              <a:rPr lang="ru-RU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Интернет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76147"/>
            <a:ext cx="84455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7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40768"/>
            <a:ext cx="842486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-67968"/>
            <a:ext cx="9126537" cy="692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23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731" y="228600"/>
            <a:ext cx="481931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795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«Петр Великий</a:t>
            </a:r>
            <a:r>
              <a:rPr lang="ru-RU" sz="2000" b="1" dirty="0" smtClean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rPr>
              <a:t>»  Н.И. Перелыгин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Реформ великих основатель,</a:t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Борец с рутиной вековой,</a:t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России новой – Петр создатель,</a:t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Отчизне предан был душой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fontAlgn="base">
              <a:lnSpc>
                <a:spcPts val="1795"/>
              </a:lnSpc>
              <a:spcAft>
                <a:spcPts val="0"/>
              </a:spcAft>
            </a:pPr>
            <a:endParaRPr lang="ru-RU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>
              <a:lnSpc>
                <a:spcPts val="1795"/>
              </a:lnSpc>
              <a:spcAft>
                <a:spcPts val="1800"/>
              </a:spcAft>
            </a:pP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быстро взор его орлиный</a:t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Повсюду ясно проникал,</a:t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дух крамолы многосильный</a:t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Его собою не смущал.</a:t>
            </a:r>
            <a:endParaRPr lang="ru-RU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731" y="2780928"/>
            <a:ext cx="50708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795"/>
              </a:lnSpc>
              <a:spcAft>
                <a:spcPts val="1800"/>
              </a:spcAft>
            </a:pP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Вступив на путь, самим избранный,</a:t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Заветной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мыслию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горя,</a:t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Своей сестры мятеж нежданный</a:t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Замкнул в стенах монастыря.</a:t>
            </a:r>
            <a:endParaRPr lang="ru-RU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>
              <a:lnSpc>
                <a:spcPts val="1795"/>
              </a:lnSpc>
              <a:spcAft>
                <a:spcPts val="1800"/>
              </a:spcAft>
            </a:pP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Могучий, сильный и державный,</a:t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 всеобъемлющим умом,</a:t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Свершил он подвиг достославный –</a:t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прогрессу смело стал лицом.</a:t>
            </a:r>
            <a:endParaRPr lang="ru-RU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>
              <a:lnSpc>
                <a:spcPts val="1795"/>
              </a:lnSpc>
              <a:spcAft>
                <a:spcPts val="1800"/>
              </a:spcAft>
            </a:pP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Один, высоко предо всеми,</a:t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Среди невежества толпы,</a:t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Рукою твердой сеял семя</a:t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почве девственной страны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b="1" dirty="0"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5013176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чтил лишь званья человека,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Заслуги, честность и труды,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титулах видел слабость века,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Источник спора и вражды</a:t>
            </a:r>
            <a:r>
              <a:rPr lang="ru-RU" b="1" dirty="0"/>
              <a:t>.</a:t>
            </a:r>
          </a:p>
        </p:txBody>
      </p:sp>
      <p:pic>
        <p:nvPicPr>
          <p:cNvPr id="14" name="Рисунок 13" descr="Петр 1 в полный рост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024"/>
            <a:ext cx="3526532" cy="4781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9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40768"/>
            <a:ext cx="842486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-67968"/>
            <a:ext cx="9126537" cy="692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23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8598"/>
            <a:ext cx="47160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Разрушив стену бытовую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дверь боярских теремов,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дав свободу всем святую,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Был прост и весел средь пиров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Всегда в трудах неутомимый,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сна Россию разбудил,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гений, Петр непостижимый,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вход в Европу нам пробил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Чтоб стать поближе к просвещенью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доступ к Западу открыть,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вняв народному смущенью,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Велел столице новой быть.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365104"/>
            <a:ext cx="47160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вот, взмахнув жезлом волшебным,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вызвал город над Невой,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в нем увидел несомненным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Оплот России молодой.</a:t>
            </a:r>
          </a:p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мощным духом, твердой волей,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Свой страх к воде он победил,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на Балтийском новом море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Начало флоту положил.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519266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войне со шведом, под Полтавой,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Введя войска в кровавый бой,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Себя покрыл он вечной славой,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полководец и герой!</a:t>
            </a:r>
          </a:p>
        </p:txBody>
      </p:sp>
      <p:pic>
        <p:nvPicPr>
          <p:cNvPr id="14" name="Рисунок 13" descr="18 августа 1682 года на российский престол вступил Пётр I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0357"/>
            <a:ext cx="4716016" cy="360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0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40768"/>
            <a:ext cx="842486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-67968"/>
            <a:ext cx="9126537" cy="692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23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9433"/>
            <a:ext cx="51125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зло карал он не напрасно,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дружбу вел с одним добром,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Любил он правду беспристрастно,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Поставив сына пред судом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царь народа и отец,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нам пример собою дал: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как мыслитель и творец,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жизнь разумную создал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Его деяний громких славу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Ценить потомство будет век –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по заслугам, и по праву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Он, Петр, великий человек!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r\Documents\Пётр 1\Петр пер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56" y="437745"/>
            <a:ext cx="4895106" cy="31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40768"/>
            <a:ext cx="842486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0"/>
            <a:ext cx="912653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0"/>
            <a:ext cx="885698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Изучая на уроках истории в 8 классе биографию Петра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Великого, я увидел выдающиеся достоинства этого       правителя: человек большой храбрости, трудолюбивый, талантливый полководец,  способный справляться с трудностями. Особенно меня впечатлило его умение находить правильный выход из любой трудной ситуации, не терять силы духа, и идти дальше вперёд.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В итоге, у меня возникло желание более подробно изучить биографию этого великого императора и рассказать о нём другим ребятам. Так возникла идея данной презентации. В ней я хочу показать,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многие поступки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Петра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являются примером для подражания для всех людей, особенно для молодёжи.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Внимательно прослушайте презентацию и будьте готовы в конце ответить на вопросы.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03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40768"/>
            <a:ext cx="842486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5856" y="8531"/>
            <a:ext cx="60105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Пётр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так назвали мальчика, который родился в царской семье в Москве 30 мая (12 июня) 1672 г.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царя Алексея Михайловича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его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второй жены Натальи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Кирилловны. Имя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ему дали в день крещения, 29 июня, в честь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святого Петра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Рождение сына принесло огромную радость государю: три дня подряд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читали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благодарственные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молитвы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стреляли из пушек. В честь этого радостного события царь наградил многих своих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слуг, амнистировал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для проекта\личное\205px-Birth_of_Peter_the_Gre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0963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4365104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аключенных.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Дело в том, что все мальчики, рожденные в первом браке царя, умирали или, как царевичи Федор и Иван, имели хилое здоровье.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 с первых месяцев после рождения выглядел крепышом, и царь,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Алексей Михайлович увидел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нем своего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наследника.  Пётр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стал 14-м ребенком и пятым сыном в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многодетной царской семье.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40768"/>
            <a:ext cx="842486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439219" y="0"/>
            <a:ext cx="57047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Мальчику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было всего четыре года, когда скончался царь-отец. На престол взошел его старший брат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Федор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III Алексеевич, который взял опекунство над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Петром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приказал дать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ему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максимально хорошее образование. Впрочем, с этим у Петра 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оказались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большие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Вадим\Pictures\170px-Young_Peter_the_Great_parsu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6" y="548680"/>
            <a:ext cx="3403389" cy="44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439219" y="3046988"/>
            <a:ext cx="5704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всегда был очень любознательным, но как раз в тот момент Православная церковь затеяла войну против иноземного влияния, а все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учителя-иностранцы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были от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царского двора удалены.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1993" y="5229200"/>
            <a:ext cx="91559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царевича обучали русские дьяки, которые и сами не имели глубоких знаний, 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качественных русскоязычных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книг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существовало. В итоге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I имел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бедный словарный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запас и до конца жизни писал с ошибками.</a:t>
            </a:r>
          </a:p>
        </p:txBody>
      </p:sp>
    </p:spTree>
    <p:extLst>
      <p:ext uri="{BB962C8B-B14F-4D97-AF65-F5344CB8AC3E}">
        <p14:creationId xmlns:p14="http://schemas.microsoft.com/office/powerpoint/2010/main" val="25600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1896</Words>
  <Application>Microsoft Office PowerPoint</Application>
  <PresentationFormat>Экран (4:3)</PresentationFormat>
  <Paragraphs>214</Paragraphs>
  <Slides>34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usr</cp:lastModifiedBy>
  <cp:revision>117</cp:revision>
  <dcterms:created xsi:type="dcterms:W3CDTF">2019-10-29T05:06:49Z</dcterms:created>
  <dcterms:modified xsi:type="dcterms:W3CDTF">2020-01-25T01:00:54Z</dcterms:modified>
</cp:coreProperties>
</file>