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</p:sldMasterIdLst>
  <p:sldIdLst>
    <p:sldId id="299" r:id="rId3"/>
    <p:sldId id="303" r:id="rId4"/>
    <p:sldId id="305" r:id="rId5"/>
    <p:sldId id="304" r:id="rId6"/>
    <p:sldId id="309" r:id="rId7"/>
    <p:sldId id="310" r:id="rId8"/>
    <p:sldId id="256" r:id="rId9"/>
    <p:sldId id="257" r:id="rId10"/>
    <p:sldId id="261" r:id="rId11"/>
    <p:sldId id="262" r:id="rId12"/>
    <p:sldId id="263" r:id="rId13"/>
    <p:sldId id="278" r:id="rId14"/>
    <p:sldId id="266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9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1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84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19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1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25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58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43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9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5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6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9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9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2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5"/>
            <a:ext cx="6479363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2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9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13.02.2020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4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685802"/>
            <a:ext cx="7402016" cy="555151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pPr marL="18288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«Воинам-победителям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8288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Харлаш.К.В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288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с.Безруково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72055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</a:rPr>
              <a:t>«Воин-освободитель»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Трептов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-парк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г.Берлин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М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еч 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Победы, выкованный на Урале, был поднят в Сталинграде и опущен в 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Берлине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8" name="Объект 7" descr="https://divoworld.ru/wp-content/uploads/2019/05/11122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5800"/>
            <a:ext cx="6912768" cy="418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1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«Воин-освободитель» — монумент в берлинском Трептов-парк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256584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6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085184"/>
            <a:ext cx="7543800" cy="1440160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Героям-панфиловцам» </a:t>
            </a: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Дубосеково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  Московская </a:t>
            </a:r>
            <a:r>
              <a:rPr lang="ru-RU" sz="2800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область</a:t>
            </a:r>
            <a: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28 героев уничтожили колонну вражеских </a:t>
            </a:r>
            <a:r>
              <a:rPr lang="ru-RU" sz="2400" i="1" dirty="0" smtClean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танков</a:t>
            </a:r>
            <a: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552728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2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360512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«Героическим </a:t>
            </a:r>
            <a:r>
              <a:rPr lang="ru-RU" sz="2800" dirty="0">
                <a:effectLst/>
                <a:latin typeface="Times New Roman"/>
                <a:ea typeface="Times New Roman"/>
              </a:rPr>
              <a:t>защитникам 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Ленинграда» 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</a:rPr>
              <a:t>г. Санкт-Петербург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000" i="1" dirty="0">
                <a:effectLst/>
                <a:latin typeface="Times New Roman"/>
                <a:ea typeface="Times New Roman"/>
              </a:rPr>
              <a:t>900 страшных </a:t>
            </a:r>
            <a:r>
              <a:rPr lang="ru-RU" sz="2000" i="1" dirty="0" smtClean="0">
                <a:effectLst/>
                <a:latin typeface="Times New Roman"/>
                <a:ea typeface="Times New Roman"/>
              </a:rPr>
              <a:t>дней осады</a:t>
            </a:r>
            <a:r>
              <a:rPr lang="ru-RU" sz="2000" b="1" i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i="1" dirty="0" smtClean="0">
                <a:effectLst/>
                <a:latin typeface="Times New Roman"/>
                <a:ea typeface="Times New Roman"/>
              </a:rPr>
            </a:br>
            <a:r>
              <a:rPr lang="ru-RU" sz="3600" b="1" i="1" dirty="0">
                <a:effectLst/>
                <a:latin typeface="Times New Roman"/>
                <a:ea typeface="Times New Roman"/>
              </a:rPr>
              <a:t> </a:t>
            </a:r>
            <a:r>
              <a:rPr lang="ru-RU" sz="1600" i="1" dirty="0">
                <a:effectLst/>
                <a:latin typeface="Times New Roman"/>
                <a:ea typeface="Times New Roman"/>
              </a:rPr>
              <a:t>В  Ленинграде  и  в Ленинградской области  памятников насчитывается  774</a:t>
            </a:r>
            <a:r>
              <a:rPr lang="ru-RU" sz="1600" i="1">
                <a:effectLst/>
                <a:latin typeface="Times New Roman"/>
                <a:ea typeface="Times New Roman"/>
              </a:rPr>
              <a:t>, </a:t>
            </a:r>
            <a:r>
              <a:rPr lang="ru-RU" sz="1600" i="1" smtClean="0">
                <a:effectLst/>
                <a:latin typeface="Times New Roman"/>
                <a:ea typeface="Times New Roman"/>
              </a:rPr>
              <a:t/>
            </a:r>
            <a:br>
              <a:rPr lang="ru-RU" sz="1600" i="1" smtClean="0">
                <a:effectLst/>
                <a:latin typeface="Times New Roman"/>
                <a:ea typeface="Times New Roman"/>
              </a:rPr>
            </a:br>
            <a:r>
              <a:rPr lang="ru-RU" sz="1600" i="1" smtClean="0">
                <a:effectLst/>
                <a:latin typeface="Times New Roman"/>
                <a:ea typeface="Times New Roman"/>
              </a:rPr>
              <a:t>из </a:t>
            </a:r>
            <a:r>
              <a:rPr lang="ru-RU" sz="1600" i="1" dirty="0">
                <a:effectLst/>
                <a:latin typeface="Times New Roman"/>
                <a:ea typeface="Times New Roman"/>
              </a:rPr>
              <a:t>них 710 с захоронением. </a:t>
            </a:r>
            <a:endParaRPr lang="ru-RU" sz="1600" i="1" dirty="0"/>
          </a:p>
        </p:txBody>
      </p:sp>
      <p:pic>
        <p:nvPicPr>
          <p:cNvPr id="4" name="Объект 3" descr=". Монумент «Героическим защитникам Ленинграда» в Санкт-Петербург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85800"/>
            <a:ext cx="6696744" cy="3391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4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72055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</a:rPr>
              <a:t>«Могила </a:t>
            </a:r>
            <a:r>
              <a:rPr lang="ru-RU" sz="2800" dirty="0">
                <a:effectLst/>
                <a:latin typeface="Times New Roman"/>
                <a:ea typeface="Times New Roman"/>
              </a:rPr>
              <a:t>Неизвестного 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Солдата» г. Москва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Имя 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твоё </a:t>
            </a:r>
            <a:r>
              <a:rPr lang="ru-RU" sz="2400" i="1" dirty="0">
                <a:effectLst/>
                <a:latin typeface="Times New Roman"/>
                <a:ea typeface="Times New Roman"/>
                <a:cs typeface="Times New Roman"/>
              </a:rPr>
              <a:t>неизвестно, подвиг твой бессмертен</a:t>
            </a:r>
            <a:r>
              <a:rPr lang="ru-RU" sz="2400" i="1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4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i="1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i="1" dirty="0">
                <a:effectLst/>
                <a:latin typeface="Times New Roman"/>
                <a:ea typeface="Times New Roman"/>
                <a:cs typeface="Times New Roman"/>
              </a:rPr>
              <a:t>Здесь непрерывно горит Вечный </a:t>
            </a:r>
            <a:r>
              <a:rPr lang="ru-RU" sz="2000" i="1" dirty="0" smtClean="0">
                <a:effectLst/>
                <a:latin typeface="Times New Roman"/>
                <a:ea typeface="Times New Roman"/>
                <a:cs typeface="Times New Roman"/>
              </a:rPr>
              <a:t>огонь</a:t>
            </a:r>
            <a:r>
              <a:rPr lang="ru-RU" sz="20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i="1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b="1" i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i="1" dirty="0" smtClean="0">
                <a:effectLst/>
                <a:latin typeface="Times New Roman"/>
                <a:ea typeface="Times New Roman"/>
              </a:rPr>
            </a:br>
            <a:endParaRPr lang="ru-RU" sz="2000" i="1" dirty="0"/>
          </a:p>
        </p:txBody>
      </p:sp>
      <p:pic>
        <p:nvPicPr>
          <p:cNvPr id="7" name="Объект 6" descr="Могила Неизвестного Солдата в Москв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85800"/>
            <a:ext cx="6984775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0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04528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«Защитникам </a:t>
            </a:r>
            <a:r>
              <a:rPr lang="ru-RU" sz="2800" dirty="0">
                <a:effectLst/>
                <a:latin typeface="Times New Roman"/>
                <a:ea typeface="Times New Roman"/>
              </a:rPr>
              <a:t>Советского Заполярья в годы Великой Отечественной 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войны» г. Мурманск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 smtClean="0">
                <a:effectLst/>
                <a:latin typeface="Times New Roman"/>
                <a:ea typeface="Times New Roman"/>
              </a:rPr>
              <a:t>Враг </a:t>
            </a:r>
            <a:r>
              <a:rPr lang="ru-RU" sz="2800" i="1" dirty="0">
                <a:effectLst/>
                <a:latin typeface="Times New Roman"/>
                <a:ea typeface="Times New Roman"/>
              </a:rPr>
              <a:t>не смог пройти более 30 км </a:t>
            </a:r>
            <a:endParaRPr lang="ru-RU" sz="2800" i="1" dirty="0"/>
          </a:p>
        </p:txBody>
      </p:sp>
      <p:pic>
        <p:nvPicPr>
          <p:cNvPr id="4" name="Объект 3" descr="Мемориал «Защитникам Советского Заполярья в годы Великой Отечественной войны» в Мурманск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12068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013176"/>
            <a:ext cx="7543800" cy="144016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/>
                <a:ea typeface="Times New Roman"/>
              </a:rPr>
              <a:t>«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Прохоровское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 поле»  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Белгородская область, п. Прохоровка</a:t>
            </a: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2800" i="1" dirty="0">
                <a:effectLst/>
                <a:latin typeface="Times New Roman"/>
                <a:ea typeface="Times New Roman"/>
              </a:rPr>
              <a:t>В бою сошлись свыше 1500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танков</a:t>
            </a:r>
            <a:endParaRPr lang="ru-RU" sz="2800" i="1" dirty="0"/>
          </a:p>
        </p:txBody>
      </p:sp>
      <p:pic>
        <p:nvPicPr>
          <p:cNvPr id="4" name="Объект 3" descr="Музей-заповедник «Прохоровское поле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2715"/>
            <a:ext cx="7402016" cy="3878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2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013176"/>
            <a:ext cx="7543800" cy="1368152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«Журавли» г. Саратов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>
                <a:effectLst/>
                <a:latin typeface="Times New Roman"/>
                <a:ea typeface="Times New Roman"/>
              </a:rPr>
              <a:t>12 серебристых журавлей символ  погибших 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солдат</a:t>
            </a:r>
            <a:endParaRPr lang="ru-RU" sz="2800" i="1" dirty="0"/>
          </a:p>
        </p:txBody>
      </p:sp>
      <p:pic>
        <p:nvPicPr>
          <p:cNvPr id="4" name="Объект 3" descr="https://divoworld.ru/wp-content/uploads/2019/05/993c6fb6814a0184b07a23372d6b950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904656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7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04528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b="1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Героям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битвы под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Москвой»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Яхроме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i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Путь к Москве защитили собой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Мемориал «Перемиловская высота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85800"/>
            <a:ext cx="4392488" cy="418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8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432520"/>
          </a:xfrm>
        </p:spPr>
        <p:txBody>
          <a:bodyPr/>
          <a:lstStyle/>
          <a:p>
            <a:pPr algn="ctr"/>
            <a:r>
              <a:rPr lang="ru-RU" sz="2800" dirty="0" smtClean="0">
                <a:effectLst/>
                <a:latin typeface="Times New Roman"/>
                <a:ea typeface="Times New Roman"/>
              </a:rPr>
              <a:t>«Брестская крепость-герой» г. Брест</a:t>
            </a:r>
            <a:br>
              <a:rPr lang="ru-RU" sz="2800" dirty="0" smtClean="0">
                <a:effectLst/>
                <a:latin typeface="Times New Roman"/>
                <a:ea typeface="Times New Roman"/>
              </a:rPr>
            </a:br>
            <a:r>
              <a:rPr lang="ru-RU" sz="2800" i="1" dirty="0" smtClean="0">
                <a:effectLst/>
                <a:latin typeface="Times New Roman"/>
                <a:ea typeface="Times New Roman"/>
              </a:rPr>
              <a:t>Посвящён подвигу советских солдат </a:t>
            </a:r>
            <a:endParaRPr lang="ru-RU" sz="2800" i="1" dirty="0"/>
          </a:p>
        </p:txBody>
      </p:sp>
      <p:pic>
        <p:nvPicPr>
          <p:cNvPr id="4" name="Объект 3" descr="https://divoworld.ru/wp-content/uploads/2019/05/sxEchNHCVTI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85800"/>
            <a:ext cx="6888067" cy="4039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685802"/>
            <a:ext cx="7920880" cy="5839542"/>
          </a:xfrm>
        </p:spPr>
        <p:txBody>
          <a:bodyPr>
            <a:normAutofit fontScale="92500"/>
          </a:bodyPr>
          <a:lstStyle/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Предмет</a:t>
            </a:r>
            <a:r>
              <a:rPr lang="ru-RU" dirty="0"/>
              <a:t>:  Памятник  воинам - победителям</a:t>
            </a:r>
          </a:p>
          <a:p>
            <a:pPr marL="18288" indent="0">
              <a:buNone/>
            </a:pPr>
            <a:r>
              <a:rPr lang="ru-RU" dirty="0"/>
              <a:t>Продукт: теоретическое обоснование важности сохранения памятников </a:t>
            </a:r>
          </a:p>
          <a:p>
            <a:pPr marL="18288" indent="0">
              <a:buNone/>
            </a:pPr>
            <a:r>
              <a:rPr lang="ru-RU" dirty="0"/>
              <a:t>Постановка проблемы: «Почему важны памятники в настоящее время?»</a:t>
            </a:r>
          </a:p>
          <a:p>
            <a:pPr marL="18288" indent="0">
              <a:buNone/>
            </a:pPr>
            <a:r>
              <a:rPr lang="ru-RU" dirty="0"/>
              <a:t>Цель: определить значимость  памятников  посвящённых ВОВ</a:t>
            </a:r>
          </a:p>
          <a:p>
            <a:pPr marL="18288" indent="0">
              <a:buNone/>
            </a:pP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Актуальность</a:t>
            </a:r>
            <a:r>
              <a:rPr lang="ru-RU" dirty="0"/>
              <a:t>:   </a:t>
            </a: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    </a:t>
            </a:r>
          </a:p>
          <a:p>
            <a:pPr marL="18288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/>
              <a:t>В  2020 году наша страна празднует 75лет  Победы в Великой Отечественной Войне.  Вклад человека велик. События, героические поступки, подвиги - это жизни 27 миллионов человек, это 1418 кровопролитных дней и ночей. Главная задача  знать, сохранить, передать историю подрастающему поколению. В каждом городе, в сёлах и деревнях установлены памятники, посвящённые войне.  </a:t>
            </a:r>
            <a:endParaRPr lang="ru-RU" dirty="0" smtClean="0"/>
          </a:p>
          <a:p>
            <a:pPr marL="18288" indent="0" algn="just">
              <a:buNone/>
            </a:pP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6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157192"/>
            <a:ext cx="7543800" cy="1512168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умираю, но не сдаюсь!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Родина»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20.07.41год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5678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1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075240" cy="4497363"/>
          </a:xfrm>
        </p:spPr>
        <p:txBody>
          <a:bodyPr/>
          <a:lstStyle/>
          <a:p>
            <a:pPr marL="36576" indent="0" algn="ctr">
              <a:buNone/>
            </a:pPr>
            <a:r>
              <a:rPr lang="ru-RU" dirty="0" smtClean="0"/>
              <a:t> </a:t>
            </a:r>
          </a:p>
          <a:p>
            <a:pPr marL="36576" indent="0" algn="ctr">
              <a:buNone/>
            </a:pPr>
            <a:endParaRPr lang="ru-RU" dirty="0"/>
          </a:p>
          <a:p>
            <a:pPr marL="36576" indent="0" algn="ctr">
              <a:buNone/>
            </a:pPr>
            <a:endParaRPr lang="ru-RU" dirty="0" smtClean="0"/>
          </a:p>
          <a:p>
            <a:pPr marL="36576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2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23900"/>
            <a:ext cx="4061966" cy="313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608512" cy="289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20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95894"/>
            <a:ext cx="7473950" cy="90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413338"/>
            <a:ext cx="784887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/>
          </a:p>
          <a:p>
            <a:pPr algn="just"/>
            <a:endParaRPr lang="ru-RU" sz="28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Памятник </a:t>
            </a:r>
            <a:r>
              <a:rPr lang="ru-RU" sz="2000" dirty="0"/>
              <a:t>- это героический подвиг советских людей,  сражавшихся против фашистов. Мы  обязаны помнить и гордиться, чтить каждого защитника нашей страны. На защиту памяти русского народа должна </a:t>
            </a:r>
            <a:r>
              <a:rPr lang="ru-RU" sz="2000" dirty="0" smtClean="0"/>
              <a:t>встать  </a:t>
            </a:r>
            <a:r>
              <a:rPr lang="ru-RU" sz="2000" dirty="0"/>
              <a:t>вся страна.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91276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3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581128"/>
            <a:ext cx="7543800" cy="1944216"/>
          </a:xfrm>
        </p:spPr>
        <p:txBody>
          <a:bodyPr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военных действий советский народ потерял 27 миллионов человек. Захоронения погибших воинов Красной Армии возникали стихийно. Хоронили в воронках авиабомб, в окопах и углублениях. Первые памятники были созданы по решению фронта Военного совета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это был деревянный или каменный обелиск, а уже после войны их реконструировали в памятники.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38451"/>
            <a:ext cx="7258000" cy="31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4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685802"/>
            <a:ext cx="7416824" cy="519147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Известные памятники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332656"/>
            <a:ext cx="7543800" cy="936104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«Мамаев –курган»  г. Волгоград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ступеней к миру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412776"/>
            <a:ext cx="667543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661248"/>
            <a:ext cx="7543800" cy="100811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i="1" dirty="0" smtClean="0">
                <a:effectLst/>
                <a:latin typeface="Times New Roman"/>
                <a:ea typeface="Times New Roman"/>
                <a:cs typeface="Times New Roman"/>
              </a:rPr>
              <a:t>Статуя «Родина-Мать» </a:t>
            </a:r>
            <a:r>
              <a:rPr lang="ru-RU" sz="2800" i="1" dirty="0">
                <a:effectLst/>
                <a:latin typeface="Times New Roman"/>
                <a:ea typeface="Times New Roman"/>
                <a:cs typeface="Times New Roman"/>
              </a:rPr>
              <a:t>олицетворяет подвиг нашего народа и победу над </a:t>
            </a:r>
            <a:r>
              <a:rPr lang="ru-RU" sz="2800" i="1" dirty="0" smtClean="0">
                <a:effectLst/>
                <a:latin typeface="Times New Roman"/>
                <a:ea typeface="Times New Roman"/>
                <a:cs typeface="Times New Roman"/>
              </a:rPr>
              <a:t>фашизмом</a:t>
            </a:r>
            <a:r>
              <a:rPr lang="ru-RU" sz="2400" i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i="1" dirty="0">
                <a:effectLst/>
                <a:latin typeface="Calibri"/>
                <a:ea typeface="Calibri"/>
                <a:cs typeface="Times New Roman"/>
              </a:rPr>
            </a:br>
            <a:endParaRPr lang="ru-RU" sz="2800" i="1" dirty="0"/>
          </a:p>
        </p:txBody>
      </p:sp>
      <p:pic>
        <p:nvPicPr>
          <p:cNvPr id="2051" name="Picture 3" descr="C:\Users\Admin\Desktop\мат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7525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3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157192"/>
            <a:ext cx="7543800" cy="1224136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«Тыл-фронту» г. Магнитогорск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effectLst/>
                <a:latin typeface="Times New Roman"/>
              </a:rPr>
              <a:t>П</a:t>
            </a:r>
            <a:r>
              <a:rPr lang="ru-RU" sz="2800" i="1" dirty="0" smtClean="0">
                <a:effectLst/>
                <a:latin typeface="Times New Roman"/>
                <a:ea typeface="Times New Roman"/>
              </a:rPr>
              <a:t>одвиг </a:t>
            </a:r>
            <a:r>
              <a:rPr lang="ru-RU" sz="2800" i="1" dirty="0">
                <a:effectLst/>
                <a:latin typeface="Times New Roman"/>
                <a:ea typeface="Times New Roman"/>
              </a:rPr>
              <a:t>труженикам тыла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Монумент Тыл - фронту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98477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235</TotalTime>
  <Words>201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Базовая</vt:lpstr>
      <vt:lpstr>6_Техническая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В ходе военных действий советский народ потерял 27 миллионов человек. Захоронения погибших воинов Красной Армии возникали стихийно. Хоронили в воронках авиабомб, в окопах и углублениях. Первые памятники были созданы по решению фронта Военного совета.  Сначала это был деревянный или каменный обелиск, а уже после войны их реконструировали в памятники. </vt:lpstr>
      <vt:lpstr>Презентация PowerPoint</vt:lpstr>
      <vt:lpstr>«Мамаев –курган»  г. Волгоград 200 ступеней к миру</vt:lpstr>
      <vt:lpstr>  Статуя «Родина-Мать» олицетворяет подвиг нашего народа и победу над фашизмом </vt:lpstr>
      <vt:lpstr> «Тыл-фронту» г. Магнитогорск Подвиг труженикам тыла </vt:lpstr>
      <vt:lpstr>   «Воин-освободитель» Трептов-парк г.Берлин Меч Победы, выкованный на Урале, был поднят в Сталинграде и опущен в Берлине </vt:lpstr>
      <vt:lpstr>Презентация PowerPoint</vt:lpstr>
      <vt:lpstr>    «Героям-панфиловцам»  Дубосеково,  Московская область 28 героев уничтожили колонну вражеских танков  </vt:lpstr>
      <vt:lpstr>«Героическим защитникам Ленинграда»  г. Санкт-Петербург 900 страшных дней осады  В  Ленинграде  и  в Ленинградской области  памятников насчитывается  774,  из них 710 с захоронением. </vt:lpstr>
      <vt:lpstr>  «Могила Неизвестного Солдата» г. Москва «Имя твоё неизвестно, подвиг твой бессмертен» Здесь непрерывно горит Вечный огонь  </vt:lpstr>
      <vt:lpstr>«Защитникам Советского Заполярья в годы Великой Отечественной войны» г. Мурманск Враг не смог пройти более 30 км </vt:lpstr>
      <vt:lpstr>«Прохоровское поле»   Белгородская область, п. Прохоровка В бою сошлись свыше 1500 танков</vt:lpstr>
      <vt:lpstr>«Журавли» г. Саратов 12 серебристых журавлей символ  погибших солдат</vt:lpstr>
      <vt:lpstr>    «Героям битвы под Москвой» в Яхроме Путь к Москве защитили собой</vt:lpstr>
      <vt:lpstr>«Брестская крепость-герой» г. Брест Посвящён подвигу советских солдат </vt:lpstr>
      <vt:lpstr>«Я умираю, но не сдаюсь!  Прощай, Родина» 20.07.41год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Мамаев -курган</dc:title>
  <dc:creator>Admin</dc:creator>
  <cp:lastModifiedBy>Admin</cp:lastModifiedBy>
  <cp:revision>23</cp:revision>
  <dcterms:created xsi:type="dcterms:W3CDTF">2020-01-28T13:43:54Z</dcterms:created>
  <dcterms:modified xsi:type="dcterms:W3CDTF">2020-02-13T12:37:03Z</dcterms:modified>
</cp:coreProperties>
</file>