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0" r:id="rId3"/>
    <p:sldId id="261" r:id="rId4"/>
    <p:sldId id="263" r:id="rId5"/>
    <p:sldId id="266" r:id="rId6"/>
    <p:sldId id="262" r:id="rId7"/>
    <p:sldId id="270" r:id="rId8"/>
    <p:sldId id="27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оооььг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54115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339752" y="620688"/>
            <a:ext cx="520033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АДАПТАЦИЯ</a:t>
            </a:r>
            <a:endParaRPr lang="ru-RU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FF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259632" y="1517884"/>
            <a:ext cx="7056784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это приспособление организма к новым</a:t>
            </a:r>
            <a:r>
              <a:rPr kumimoji="0" lang="ru-RU" sz="5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условиям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5400" b="1" dirty="0" smtClean="0">
                <a:latin typeface="Calibri" pitchFamily="34" charset="0"/>
                <a:cs typeface="Times New Roman" pitchFamily="18" charset="0"/>
              </a:rPr>
              <a:t>Длится от 3 недель до Полугода.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3160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63455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267744" y="260648"/>
            <a:ext cx="662473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факторы, ОТ КОТОРЫХ зависит время адаптации</a:t>
            </a:r>
            <a:endParaRPr lang="ru-RU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08831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5576" y="476672"/>
            <a:ext cx="770485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4000" b="1" dirty="0" smtClean="0"/>
              <a:t>Индивидуальные особенности ребенка и характер его взаимоотношений с окружающими;</a:t>
            </a:r>
          </a:p>
          <a:p>
            <a:endParaRPr lang="ru-RU" sz="4000" b="1" dirty="0" smtClean="0"/>
          </a:p>
          <a:p>
            <a:pPr>
              <a:buFont typeface="Arial" pitchFamily="34" charset="0"/>
              <a:buChar char="•"/>
            </a:pPr>
            <a:r>
              <a:rPr lang="ru-RU" sz="4000" b="1" dirty="0" smtClean="0"/>
              <a:t>Степень подготовленности ребенка </a:t>
            </a:r>
          </a:p>
          <a:p>
            <a:pPr>
              <a:buFontTx/>
              <a:buChar char="-"/>
            </a:pPr>
            <a:endParaRPr lang="ru-RU" sz="4000" b="1" dirty="0" smtClean="0"/>
          </a:p>
          <a:p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лл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8003" y="0"/>
            <a:ext cx="9182003" cy="6669360"/>
          </a:xfrm>
          <a:prstGeom prst="rect">
            <a:avLst/>
          </a:prstGeom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843808" y="1609382"/>
            <a:ext cx="6048672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Характер</a:t>
            </a:r>
            <a:r>
              <a:rPr kumimoji="0" lang="ru-RU" sz="4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поведения детей в период адаптации условно можно разделить на три группы:</a:t>
            </a:r>
            <a:endParaRPr kumimoji="0" lang="ru-RU" sz="4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6166d771357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38100" y="0"/>
            <a:ext cx="91821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95736" y="692696"/>
            <a:ext cx="6048672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1 гр. характеризуется интенсивным проявлением характера, бурными эмоциями. 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2 гр. характеризуется внутренним напряжением и осторожным поведением.</a:t>
            </a:r>
          </a:p>
          <a:p>
            <a:r>
              <a:rPr lang="ru-RU" sz="2800" b="1" dirty="0" smtClean="0">
                <a:solidFill>
                  <a:srgbClr val="FF0000"/>
                </a:solidFill>
              </a:rPr>
              <a:t>3 гр. отличается коммуникабельностью ребенка и его позитивным отношением к окружающей среде. Но эта идиллия продолжается 2-3 дня.</a:t>
            </a:r>
          </a:p>
          <a:p>
            <a:pPr>
              <a:buFont typeface="Arial" pitchFamily="34" charset="0"/>
              <a:buChar char="•"/>
            </a:pPr>
            <a:endParaRPr lang="ru-RU" sz="2800" b="1" dirty="0" smtClean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endParaRPr lang="ru-RU" dirty="0" smtClean="0"/>
          </a:p>
          <a:p>
            <a:pPr>
              <a:buFont typeface="Arial" pitchFamily="34" charset="0"/>
              <a:buChar char="•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263907-7c4b65ecdb0af9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03648" y="1268760"/>
            <a:ext cx="58326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 УСКОРИТЬ АДАПТАЦИЮ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35696" y="1916832"/>
            <a:ext cx="590465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/>
              <a:t>Каждый раз напоминайте ребенку, что он уже большой, а все кто вырос посещает сначала садик, потом школу, и так далее;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Старайтесь не нервничать, не показывать свою тревогу, малыш все чувствует;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Придумайте ритуал прощания;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По возможности приводить малыша должен кто-то один;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Не обманывайте ребенка, забирайте тогда когда пообещали;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 В выходные дни не меняйте резко режим дня;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263907-7c4b65ecdb0af9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619672" y="3016697"/>
            <a:ext cx="594015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23728" y="1720840"/>
            <a:ext cx="47342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b="1" dirty="0" smtClean="0"/>
              <a:t>Создайте уютную, тихую, семейную обстановку;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Ни в коем случае не пугайте детским садом;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Будьте терпимее к капризам;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Эмоционально поддерживайте;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Пусть ребенка отводит тот родитель, с которым ему легче расставаться;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Приучайте к навыкам самообслуживания;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Можно взять в детский сад </a:t>
            </a:r>
            <a:r>
              <a:rPr lang="ru-RU" b="1" smtClean="0"/>
              <a:t>любимую игрушку.</a:t>
            </a: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F:\мамина школа приложение к занятию 1\фото для адаптации слайдов\e`kologiya-shablon-3.3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:\мамина школа приложение к занятию 1\фото для адаптации слайдов\Хочу-в-садик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268760"/>
            <a:ext cx="6230536" cy="4896544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1547664" y="404665"/>
            <a:ext cx="59046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Спасибо за внимание!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</TotalTime>
  <Words>219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Натали</dc:creator>
  <cp:lastModifiedBy>Windows User</cp:lastModifiedBy>
  <cp:revision>34</cp:revision>
  <dcterms:created xsi:type="dcterms:W3CDTF">2016-02-10T03:48:08Z</dcterms:created>
  <dcterms:modified xsi:type="dcterms:W3CDTF">2016-02-23T09:12:26Z</dcterms:modified>
</cp:coreProperties>
</file>