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4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1016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330825" cy="4896544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исунок 3"/>
          <p:cNvSpPr>
            <a:spLocks noGrp="1"/>
          </p:cNvSpPr>
          <p:nvPr>
            <p:ph type="body" sz="half" idx="2"/>
          </p:nvPr>
        </p:nvSpPr>
        <p:spPr>
          <a:xfrm>
            <a:off x="4499993" y="1124744"/>
            <a:ext cx="4186808" cy="408225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 детский сад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 Елена Леонидовна.</a:t>
            </a:r>
          </a:p>
        </p:txBody>
      </p:sp>
    </p:spTree>
    <p:extLst>
      <p:ext uri="{BB962C8B-B14F-4D97-AF65-F5344CB8AC3E}">
        <p14:creationId xmlns:p14="http://schemas.microsoft.com/office/powerpoint/2010/main" val="25815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3581401"/>
            <a:ext cx="3871664" cy="243988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833713"/>
                </a:solidFill>
                <a:latin typeface="Trebuchet MS"/>
                <a:ea typeface="Times New Roman"/>
                <a:cs typeface="Times New Roman"/>
              </a:rPr>
              <a:t>Я – воспитатель.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833713"/>
                </a:solidFill>
                <a:latin typeface="Trebuchet MS"/>
                <a:ea typeface="Times New Roman"/>
                <a:cs typeface="Times New Roman"/>
              </a:rPr>
              <a:t>Я </a:t>
            </a:r>
            <a:r>
              <a:rPr lang="ru-RU" b="1" dirty="0">
                <a:solidFill>
                  <a:srgbClr val="833713"/>
                </a:solidFill>
                <a:latin typeface="Trebuchet MS"/>
                <a:ea typeface="Times New Roman"/>
                <a:cs typeface="Times New Roman"/>
              </a:rPr>
              <a:t>– воспитатель? </a:t>
            </a:r>
            <a:endParaRPr lang="ru-RU" b="1" dirty="0" smtClean="0">
              <a:solidFill>
                <a:srgbClr val="833713"/>
              </a:solidFill>
              <a:latin typeface="Trebuchet MS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833713"/>
                </a:solidFill>
                <a:latin typeface="Trebuchet MS"/>
                <a:ea typeface="Times New Roman"/>
                <a:cs typeface="Times New Roman"/>
              </a:rPr>
              <a:t>Я – воспитатель</a:t>
            </a:r>
            <a:r>
              <a:rPr lang="ru-RU" b="1" dirty="0">
                <a:solidFill>
                  <a:srgbClr val="833713"/>
                </a:solidFill>
                <a:latin typeface="Trebuchet MS"/>
                <a:ea typeface="Times New Roman"/>
                <a:cs typeface="Times New Roman"/>
              </a:rPr>
              <a:t>!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66700"/>
            <a:ext cx="4519736" cy="2802260"/>
          </a:xfrm>
        </p:spPr>
        <p:txBody>
          <a:bodyPr/>
          <a:lstStyle/>
          <a:p>
            <a:pPr algn="ctr">
              <a:spcBef>
                <a:spcPts val="750"/>
              </a:spcBef>
            </a:pPr>
            <a:r>
              <a:rPr lang="ru-RU" sz="2400" b="1" i="1" kern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«Наполни смыслом каждое мгновенье,</a:t>
            </a:r>
            <a:br>
              <a:rPr lang="ru-RU" sz="2400" b="1" i="1" kern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i="1" kern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Часов и дней неумолимый бег…»</a:t>
            </a:r>
            <a:br>
              <a:rPr lang="ru-RU" sz="2400" b="1" i="1" kern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i="1" kern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Р. Киплинг.</a:t>
            </a:r>
            <a:r>
              <a:rPr lang="ru-RU" sz="2400" b="1" kern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kern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kern="16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kern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ped-kopilka.ru/upload/blogs/2016/1/38590_14faf264a7bc2cfb038e39d3f587484b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97666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1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\Desktop\IMG-20191225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804"/>
            <a:ext cx="3760565" cy="31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\Desktop\IMG-20180601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53" y="2774655"/>
            <a:ext cx="2930235" cy="40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н\Desktop\IMG-20180601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1395"/>
            <a:ext cx="4248472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н\Desktop\IMG-20180531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33" y="2996952"/>
            <a:ext cx="3200314" cy="39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н\Desktop\IMG-20171229-WA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6" y="2922002"/>
            <a:ext cx="2703349" cy="39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111111"/>
                </a:solidFill>
                <a:latin typeface="Arial"/>
              </a:rPr>
              <a:t/>
            </a:r>
            <a:br>
              <a:rPr lang="ru-RU" sz="2700" dirty="0" smtClean="0">
                <a:solidFill>
                  <a:srgbClr val="111111"/>
                </a:solidFill>
                <a:latin typeface="Arial"/>
              </a:rPr>
            </a:br>
            <a:r>
              <a:rPr lang="ru-RU" sz="2700" dirty="0">
                <a:solidFill>
                  <a:srgbClr val="111111"/>
                </a:solidFill>
                <a:latin typeface="Arial"/>
              </a:rPr>
              <a:t/>
            </a:r>
            <a:br>
              <a:rPr lang="ru-RU" sz="2700" dirty="0">
                <a:solidFill>
                  <a:srgbClr val="111111"/>
                </a:solidFill>
                <a:latin typeface="Arial"/>
              </a:rPr>
            </a:br>
            <a:r>
              <a:rPr lang="ru-RU" sz="2700" dirty="0" smtClean="0">
                <a:solidFill>
                  <a:srgbClr val="111111"/>
                </a:solidFill>
                <a:latin typeface="Arial"/>
              </a:rPr>
              <a:t/>
            </a:r>
            <a:br>
              <a:rPr lang="ru-RU" sz="2700" dirty="0" smtClean="0">
                <a:solidFill>
                  <a:srgbClr val="111111"/>
                </a:solidFill>
                <a:latin typeface="Arial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"/>
              </a:rPr>
              <a:t>Детишкам </a:t>
            </a:r>
            <a:r>
              <a:rPr lang="ru-RU" sz="2700" i="1" dirty="0">
                <a:solidFill>
                  <a:srgbClr val="002060"/>
                </a:solidFill>
                <a:latin typeface="Arial"/>
              </a:rPr>
              <a:t>маленьким нужна забота, С ними море целое хлопот. И только воспитатель с добрым сердцем Ключик к каждой крохе подберёт.</a:t>
            </a:r>
            <a:r>
              <a:rPr lang="ru-RU" sz="2700" i="1" dirty="0">
                <a:solidFill>
                  <a:srgbClr val="002060"/>
                </a:solidFill>
              </a:rPr>
              <a:t/>
            </a:r>
            <a:br>
              <a:rPr lang="ru-RU" sz="2700" i="1" dirty="0">
                <a:solidFill>
                  <a:srgbClr val="00206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886695" cy="432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1" y="2276872"/>
            <a:ext cx="5761011" cy="384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4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2" y="205382"/>
            <a:ext cx="3223618" cy="322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40" y="260649"/>
            <a:ext cx="294808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C:\Users\дн\Desktop\фото работа\IMG_20191008_092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895696"/>
            <a:ext cx="2952327" cy="39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02624" cy="15841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Arial"/>
              </a:rPr>
              <a:t>Загляните в детский </a:t>
            </a:r>
            <a:r>
              <a:rPr lang="ru-RU" sz="2000" dirty="0" err="1">
                <a:solidFill>
                  <a:srgbClr val="111111"/>
                </a:solidFill>
                <a:latin typeface="Arial"/>
              </a:rPr>
              <a:t>сад</a:t>
            </a:r>
            <a:r>
              <a:rPr lang="ru-RU" sz="2000" dirty="0" err="1" smtClean="0">
                <a:solidFill>
                  <a:srgbClr val="111111"/>
                </a:solidFill>
                <a:latin typeface="Arial"/>
              </a:rPr>
              <a:t>!.Мы</a:t>
            </a:r>
            <a:r>
              <a:rPr lang="ru-RU" sz="2000" dirty="0" smtClean="0">
                <a:solidFill>
                  <a:srgbClr val="111111"/>
                </a:solidFill>
                <a:latin typeface="Arial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поём и мы танцуем. В общем весело живём. На прогулку ходим дружно. И тихонечко растём!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7601"/>
            <a:ext cx="2400266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00" y="1441265"/>
            <a:ext cx="3738584" cy="249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63849"/>
            <a:ext cx="2843808" cy="426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48163"/>
            <a:ext cx="30051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1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53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«Наполни смыслом каждое мгновенье, Часов и дней неумолимый бег…» Р. Киплинг.  </vt:lpstr>
      <vt:lpstr>Презентация PowerPoint</vt:lpstr>
      <vt:lpstr>   Детишкам маленьким нужна забота, С ними море целое хлопот. И только воспитатель с добрым сердцем Ключик к каждой крохе подберёт.  </vt:lpstr>
      <vt:lpstr>Презентация PowerPoint</vt:lpstr>
      <vt:lpstr>Загляните в детский сад!.Мы поём и мы танцуем. В общем весело живём. На прогулку ходим дружно. И тихонечко растём!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МБДОУ</dc:title>
  <dc:creator>Елена Шевченко</dc:creator>
  <cp:lastModifiedBy>дн</cp:lastModifiedBy>
  <cp:revision>15</cp:revision>
  <dcterms:created xsi:type="dcterms:W3CDTF">2020-01-12T16:15:38Z</dcterms:created>
  <dcterms:modified xsi:type="dcterms:W3CDTF">2020-01-13T02:05:59Z</dcterms:modified>
</cp:coreProperties>
</file>