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929A5-7839-49C6-8C8D-6959632BFF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1818-6782-4C57-9313-29271DAB5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 (2).jpg"/>
          <p:cNvPicPr>
            <a:picLocks noChangeAspect="1" noChangeArrowheads="1"/>
          </p:cNvPicPr>
          <p:nvPr/>
        </p:nvPicPr>
        <p:blipFill>
          <a:blip r:embed="rId2" cstate="print"/>
          <a:srcRect t="5402" b="8444"/>
          <a:stretch>
            <a:fillRect/>
          </a:stretch>
        </p:blipFill>
        <p:spPr bwMode="auto">
          <a:xfrm>
            <a:off x="611560" y="0"/>
            <a:ext cx="79208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2020-02-19T07:13:32Z</dcterms:created>
  <dcterms:modified xsi:type="dcterms:W3CDTF">2020-02-19T07:18:50Z</dcterms:modified>
</cp:coreProperties>
</file>