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6" r:id="rId15"/>
    <p:sldId id="269" r:id="rId16"/>
    <p:sldId id="270" r:id="rId17"/>
    <p:sldId id="271" r:id="rId18"/>
    <p:sldId id="272" r:id="rId19"/>
    <p:sldId id="280" r:id="rId20"/>
    <p:sldId id="273" r:id="rId21"/>
    <p:sldId id="274" r:id="rId22"/>
    <p:sldId id="275" r:id="rId23"/>
    <p:sldId id="277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erti.ru/files/buratino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35" y="0"/>
            <a:ext cx="9226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8064" y="1772816"/>
            <a:ext cx="2952328" cy="2738735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B050"/>
                </a:solidFill>
              </a:rPr>
              <a:t>«ХОДИТ СКАЗКА ПО ПЛАНЕТЕ»</a:t>
            </a:r>
            <a:endParaRPr lang="ru-RU" sz="4800" b="1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60032" y="5517232"/>
            <a:ext cx="3024336" cy="1080120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3 подготовительная группа</a:t>
            </a:r>
            <a:endParaRPr lang="ru-RU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70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AppData\Local\Microsoft\Windows\Temporary Internet Files\Content.Word\CAM0171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990975" cy="2992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 descr="C:\Users\Admin\AppData\Local\Microsoft\Windows\Temporary Internet Files\Content.Word\CAM0171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4664"/>
            <a:ext cx="4438650" cy="33280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C:\Users\Admin\AppData\Local\Microsoft\Windows\Temporary Internet Files\Content.Word\CAM0171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048"/>
            <a:ext cx="4392488" cy="28045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3401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      «Золотая рыбка»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3" name="Рисунок 2" descr="C:\Users\Admin\AppData\Local\Microsoft\Windows\Temporary Internet Files\Content.Word\CAM0166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04" b="5748"/>
          <a:stretch/>
        </p:blipFill>
        <p:spPr bwMode="auto">
          <a:xfrm rot="10800000">
            <a:off x="179512" y="1268760"/>
            <a:ext cx="3528392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Admin\AppData\Local\Microsoft\Windows\Temporary Internet Files\Content.Word\CAM0166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3" b="12210"/>
          <a:stretch/>
        </p:blipFill>
        <p:spPr bwMode="auto">
          <a:xfrm rot="10800000">
            <a:off x="4932040" y="116632"/>
            <a:ext cx="3995734" cy="32595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Admin\AppData\Local\Microsoft\Windows\Temporary Internet Files\Content.Word\CAM0166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" r="6260" b="18270"/>
          <a:stretch/>
        </p:blipFill>
        <p:spPr bwMode="auto">
          <a:xfrm rot="5400000">
            <a:off x="4136970" y="3002553"/>
            <a:ext cx="3354373" cy="43565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4849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0"/>
            <a:ext cx="3768480" cy="129844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«Аленький      цветочек»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3" name="Рисунок 2" descr="C:\Users\Admin\AppData\Local\Microsoft\Windows\Temporary Internet Files\Content.Word\CAM0171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6"/>
          <a:stretch/>
        </p:blipFill>
        <p:spPr bwMode="auto">
          <a:xfrm>
            <a:off x="179512" y="188640"/>
            <a:ext cx="3010074" cy="3490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Admin\AppData\Local\Microsoft\Windows\Temporary Internet Files\Content.Word\CAM0171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1549082"/>
            <a:ext cx="2819400" cy="3759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dmin\AppData\Local\Microsoft\Windows\Temporary Internet Files\Content.Word\CAM0171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420888"/>
            <a:ext cx="2751421" cy="40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424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         «Сказочные персонажи»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3" name="Рисунок 2" descr="C:\Users\Admin\AppData\Local\Microsoft\Windows\Temporary Internet Files\Content.Word\CAM0167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1" t="26883" r="6805" b="10000"/>
          <a:stretch/>
        </p:blipFill>
        <p:spPr bwMode="auto">
          <a:xfrm>
            <a:off x="179512" y="1412776"/>
            <a:ext cx="4084315" cy="21705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Admin\AppData\Local\Microsoft\Windows\Temporary Internet Files\Content.Word\CAM0167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10609" b="20250"/>
          <a:stretch/>
        </p:blipFill>
        <p:spPr bwMode="auto">
          <a:xfrm>
            <a:off x="179512" y="3789040"/>
            <a:ext cx="4898667" cy="27644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Admin\AppData\Local\Microsoft\Windows\Temporary Internet Files\Content.Word\CAM0167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6" t="5882" r="11037" b="12571"/>
          <a:stretch/>
        </p:blipFill>
        <p:spPr bwMode="auto">
          <a:xfrm>
            <a:off x="5220072" y="1405746"/>
            <a:ext cx="3257550" cy="26384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Admin\AppData\Local\Microsoft\Windows\Temporary Internet Files\Content.Word\CAM01676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5" r="11395" b="19032"/>
          <a:stretch/>
        </p:blipFill>
        <p:spPr bwMode="auto">
          <a:xfrm>
            <a:off x="5231455" y="4149080"/>
            <a:ext cx="3819525" cy="24923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2007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Admin\AppData\Local\Microsoft\Windows\Temporary Internet Files\Content.Word\CAM0170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6" y="75081"/>
            <a:ext cx="4505325" cy="337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Admin\AppData\Local\Microsoft\Windows\Temporary Internet Files\Content.Word\CAM0169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9" r="16711"/>
          <a:stretch/>
        </p:blipFill>
        <p:spPr bwMode="auto">
          <a:xfrm>
            <a:off x="4971129" y="188640"/>
            <a:ext cx="3528392" cy="2817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Admin\AppData\Local\Microsoft\Windows\Temporary Internet Files\Content.Word\CAM0169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32"/>
          <a:stretch/>
        </p:blipFill>
        <p:spPr bwMode="auto">
          <a:xfrm>
            <a:off x="3275856" y="3140969"/>
            <a:ext cx="4248472" cy="37387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3262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«Сказочная птица»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3" name="Рисунок 2" descr="C:\Users\Admin\AppData\Local\Microsoft\Windows\Temporary Internet Files\Content.Word\CAM0171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8" r="5932"/>
          <a:stretch/>
        </p:blipFill>
        <p:spPr bwMode="auto">
          <a:xfrm>
            <a:off x="4788024" y="116632"/>
            <a:ext cx="4229100" cy="31134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Admin\AppData\Local\Microsoft\Windows\Temporary Internet Files\Content.Word\CAM0172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92206" y="2132856"/>
            <a:ext cx="3672408" cy="3267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Admin\AppData\Local\Microsoft\Windows\Temporary Internet Files\Content.Word\CAM0172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16357" y="2997759"/>
            <a:ext cx="3086100" cy="41154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658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«Ходит сказка по планете»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3" name="Рисунок 2" descr="C:\Users\Admin\AppData\Local\Microsoft\Windows\Temporary Internet Files\Content.Word\CAM0172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2" b="3246"/>
          <a:stretch/>
        </p:blipFill>
        <p:spPr bwMode="auto">
          <a:xfrm>
            <a:off x="755576" y="1196753"/>
            <a:ext cx="7200800" cy="54793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4331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052736"/>
            <a:ext cx="4104456" cy="201622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Рукописная книга «Ходят сказки по планете»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3" name="Рисунок 2" descr="C:\Users\Admin\AppData\Local\Microsoft\Windows\Temporary Internet Files\Content.Word\CAM0178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760345" y="1159390"/>
            <a:ext cx="6323609" cy="43821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86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AppData\Local\Microsoft\Windows\Temporary Internet Files\Content.Word\CAM01786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" b="6042"/>
          <a:stretch/>
        </p:blipFill>
        <p:spPr bwMode="auto">
          <a:xfrm>
            <a:off x="0" y="107050"/>
            <a:ext cx="4676775" cy="3543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 descr="C:\Users\Admin\AppData\Local\Microsoft\Windows\Temporary Internet Files\Content.Word\CAM0178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5"/>
          <a:stretch/>
        </p:blipFill>
        <p:spPr bwMode="auto">
          <a:xfrm rot="16200000">
            <a:off x="4394933" y="644159"/>
            <a:ext cx="3777754" cy="2703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Admin\AppData\Local\Microsoft\Windows\Temporary Internet Files\Content.Word\CAM0178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" r="2481" b="5578"/>
          <a:stretch/>
        </p:blipFill>
        <p:spPr bwMode="auto">
          <a:xfrm>
            <a:off x="0" y="3650350"/>
            <a:ext cx="4352925" cy="33089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Admin\AppData\Local\Microsoft\Windows\Temporary Internet Files\Content.Word\CAM01789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4" b="7957"/>
          <a:stretch/>
        </p:blipFill>
        <p:spPr bwMode="auto">
          <a:xfrm>
            <a:off x="4660296" y="3869424"/>
            <a:ext cx="4010025" cy="28708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9604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620688"/>
            <a:ext cx="773211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</a:rPr>
              <a:t>ОТКРЫТИЕ  ОЛИМПИАДЫ </a:t>
            </a:r>
          </a:p>
          <a:p>
            <a:pPr algn="ctr"/>
            <a:endParaRPr lang="ru-RU" sz="4400" b="1" dirty="0">
              <a:solidFill>
                <a:srgbClr val="002060"/>
              </a:solidFill>
            </a:endParaRPr>
          </a:p>
          <a:p>
            <a:pPr algn="ctr"/>
            <a:r>
              <a:rPr lang="ru-RU" sz="4400" b="1" dirty="0" smtClean="0">
                <a:solidFill>
                  <a:srgbClr val="002060"/>
                </a:solidFill>
              </a:rPr>
              <a:t>«БЕЛЫЙ МЕДВЕЖОНОК»</a:t>
            </a:r>
            <a:endParaRPr lang="ru-RU" sz="4400" b="1" dirty="0">
              <a:solidFill>
                <a:srgbClr val="002060"/>
              </a:solidFill>
            </a:endParaRPr>
          </a:p>
        </p:txBody>
      </p:sp>
      <p:pic>
        <p:nvPicPr>
          <p:cNvPr id="3" name="Picture 2" descr="C:\Users\Admin\Desktop\фото\CAM006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00941"/>
            <a:ext cx="2664296" cy="3552395"/>
          </a:xfrm>
          <a:prstGeom prst="rect">
            <a:avLst/>
          </a:prstGeom>
          <a:ln w="127000" cap="rnd">
            <a:solidFill>
              <a:srgbClr val="C000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Admin\Desktop\фото\CAM006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492" y="2924944"/>
            <a:ext cx="2646294" cy="3528392"/>
          </a:xfrm>
          <a:prstGeom prst="rect">
            <a:avLst/>
          </a:prstGeom>
          <a:ln w="127000" cap="rnd">
            <a:solidFill>
              <a:srgbClr val="00B0F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\Desktop\фото\CAM006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2891182"/>
            <a:ext cx="2671615" cy="356215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289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ЦЕЛЬ: </a:t>
            </a:r>
            <a:r>
              <a:rPr lang="ru-RU" sz="2800" cap="none" dirty="0" smtClean="0">
                <a:solidFill>
                  <a:schemeClr val="tx1"/>
                </a:solidFill>
              </a:rPr>
              <a:t>формировать интерес к чтению сказок</a:t>
            </a:r>
            <a:endParaRPr lang="ru-RU" sz="31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B050"/>
                </a:solidFill>
              </a:rPr>
              <a:t>Задачи: </a:t>
            </a:r>
            <a:endParaRPr lang="ru-RU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1.Познакомить со сказками разных времён.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2.Познакомить с писателями сказочниками.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3.Познакомить детей с авторскими, народными сказками, со сказками разных народов, со сказками бродячих сюжетов.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4.Закрепить знания детей о жанровых особенностях сказки.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5.Развивать творческую активность детей в процессе придумывания различных вариантов продолжения сказки.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6.Воспитывать умение эмоционально воспринимать образное содержание сказки.</a:t>
            </a:r>
            <a:endParaRPr lang="ru-RU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63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«Медаль победителя»</a:t>
            </a:r>
            <a:br>
              <a:rPr lang="ru-RU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C:\Users\Admin\AppData\Local\Microsoft\Windows\Temporary Internet Files\Content.Word\CAM0174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9" r="7270" b="19258"/>
          <a:stretch/>
        </p:blipFill>
        <p:spPr bwMode="auto">
          <a:xfrm>
            <a:off x="6201603" y="1064368"/>
            <a:ext cx="2662517" cy="335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Admin\AppData\Local\Microsoft\Windows\Temporary Internet Files\Content.Word\CAM0174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0" b="9635"/>
          <a:stretch/>
        </p:blipFill>
        <p:spPr bwMode="auto">
          <a:xfrm rot="16200000">
            <a:off x="440764" y="2176569"/>
            <a:ext cx="2390775" cy="2447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Admin\AppData\Local\Microsoft\Windows\Temporary Internet Files\Content.Word\CAM0174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57940" y="1490421"/>
            <a:ext cx="2390776" cy="2091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Admin\AppData\Local\Microsoft\Windows\Temporary Internet Files\Content.Word\CAM0174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666818" y="4221088"/>
            <a:ext cx="3773017" cy="22322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497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4362145" cy="160364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«Флаг олимпиады»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C:\Users\Admin\AppData\Local\Microsoft\Windows\Temporary Internet Files\Content.Word\CAM0173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5" b="28711"/>
          <a:stretch/>
        </p:blipFill>
        <p:spPr bwMode="auto">
          <a:xfrm>
            <a:off x="4663897" y="8620"/>
            <a:ext cx="4464496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Admin\AppData\Local\Microsoft\Windows\Temporary Internet Files\Content.Word\CAM0173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7" r="10638" b="7122"/>
          <a:stretch/>
        </p:blipFill>
        <p:spPr bwMode="auto">
          <a:xfrm>
            <a:off x="179512" y="2816932"/>
            <a:ext cx="4824536" cy="3408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Admin\AppData\Local\Microsoft\Windows\Temporary Internet Files\Content.Word\CAM0173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7" r="8397" b="10161"/>
          <a:stretch/>
        </p:blipFill>
        <p:spPr bwMode="auto">
          <a:xfrm>
            <a:off x="5223139" y="4182071"/>
            <a:ext cx="3898358" cy="25443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8539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165" y="116632"/>
            <a:ext cx="8686800" cy="84124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«Вся Россия рада – у нас олимпиада»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C:\Users\Admin\AppData\Local\Microsoft\Windows\Temporary Internet Files\Content.Word\CAM0172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6858" y="908720"/>
            <a:ext cx="3672408" cy="2816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C:\Users\Admin\AppData\Local\Microsoft\Windows\Temporary Internet Files\Content.Word\CAM0172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12389" y="1341197"/>
            <a:ext cx="3095486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Admin\AppData\Local\Microsoft\Windows\Temporary Internet Files\Content.Word\CAM0173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76908" y="4081549"/>
            <a:ext cx="3467100" cy="25996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Users\Admin\AppData\Local\Microsoft\Windows\Temporary Internet Files\Content.Word\CAM0173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" b="2663"/>
          <a:stretch/>
        </p:blipFill>
        <p:spPr bwMode="auto">
          <a:xfrm rot="10800000">
            <a:off x="5760132" y="4183150"/>
            <a:ext cx="2987799" cy="2396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5263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 «сказка на олимпиаде»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C:\Users\Admin\AppData\Local\Microsoft\Windows\Temporary Internet Files\Content.Word\CAM0179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6"/>
          <a:stretch/>
        </p:blipFill>
        <p:spPr bwMode="auto">
          <a:xfrm rot="10800000">
            <a:off x="179511" y="1340768"/>
            <a:ext cx="3648075" cy="2491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Admin\AppData\Local\Microsoft\Windows\Temporary Internet Files\Content.Word\CAM0179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211960" y="1340768"/>
            <a:ext cx="3600400" cy="2491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Admin\AppData\Local\Microsoft\Windows\Temporary Internet Files\Content.Word\CAM0179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27584" y="4077072"/>
            <a:ext cx="3599114" cy="2588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Admin\AppData\Local\Microsoft\Windows\Temporary Internet Files\Content.Word\CAM0179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990220" y="4077072"/>
            <a:ext cx="3457575" cy="25920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635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4916016"/>
          </a:xfrm>
        </p:spPr>
        <p:txBody>
          <a:bodyPr>
            <a:normAutofit/>
          </a:bodyPr>
          <a:lstStyle/>
          <a:p>
            <a:r>
              <a:rPr lang="ru-RU" sz="11500" dirty="0" smtClean="0">
                <a:solidFill>
                  <a:srgbClr val="00B050"/>
                </a:solidFill>
              </a:rPr>
              <a:t>Спасибо за внимание!</a:t>
            </a:r>
            <a:endParaRPr lang="ru-RU" sz="11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25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8 Марта «Красивый букет для </a:t>
            </a:r>
            <a:r>
              <a:rPr lang="ru-RU" dirty="0" err="1" smtClean="0">
                <a:solidFill>
                  <a:srgbClr val="00B050"/>
                </a:solidFill>
              </a:rPr>
              <a:t>мамЫ</a:t>
            </a:r>
            <a:r>
              <a:rPr lang="ru-RU" dirty="0" smtClean="0">
                <a:solidFill>
                  <a:srgbClr val="00B050"/>
                </a:solidFill>
              </a:rPr>
              <a:t>».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5" name="Рисунок 4" descr="C:\Users\Admin\AppData\Local\Microsoft\Windows\Temporary Internet Files\Content.Word\CAM0164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3672408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Users\Admin\AppData\Local\Microsoft\Windows\Temporary Internet Files\Content.Word\CAM0163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7" r="9663"/>
          <a:stretch/>
        </p:blipFill>
        <p:spPr bwMode="auto">
          <a:xfrm>
            <a:off x="5163670" y="1556792"/>
            <a:ext cx="3512785" cy="5184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893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              «Я подарю себя маме»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5" name="Рисунок 4" descr="C:\Users\Admin\AppData\Local\Microsoft\Windows\Temporary Internet Files\Content.Word\CAM0164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9" r="2727" b="4361"/>
          <a:stretch/>
        </p:blipFill>
        <p:spPr bwMode="auto">
          <a:xfrm>
            <a:off x="747713" y="1377636"/>
            <a:ext cx="7648575" cy="5457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5684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«Выставка творчества А. С. Пушкина»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5" name="Рисунок 4" descr="C:\Users\Admin\AppData\Local\Microsoft\Windows\Temporary Internet Files\Content.Word\CAM0168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9"/>
          <a:stretch/>
        </p:blipFill>
        <p:spPr bwMode="auto">
          <a:xfrm>
            <a:off x="1301115" y="1412776"/>
            <a:ext cx="7015301" cy="5215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 descr="http://www.drofa.ru/files/presentations/visual/Contents/Literatura/03_Lit_Portr/Pictures/Pyshkina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268" l="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268760"/>
            <a:ext cx="1728192" cy="249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21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        «Старичок – </a:t>
            </a:r>
            <a:r>
              <a:rPr lang="ru-RU" dirty="0" err="1" smtClean="0">
                <a:solidFill>
                  <a:srgbClr val="00B050"/>
                </a:solidFill>
              </a:rPr>
              <a:t>лесовичок</a:t>
            </a:r>
            <a:r>
              <a:rPr lang="ru-RU" dirty="0" smtClean="0">
                <a:solidFill>
                  <a:srgbClr val="00B050"/>
                </a:solidFill>
              </a:rPr>
              <a:t>»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5" name="Рисунок 4" descr="C:\Users\Admin\AppData\Local\Microsoft\Windows\Temporary Internet Files\Content.Word\CAM0164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40" y="1268760"/>
            <a:ext cx="4150360" cy="31121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Users\Admin\AppData\Local\Microsoft\Windows\Temporary Internet Files\Content.Word\CAM0165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84784"/>
            <a:ext cx="3048000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Users\Admin\AppData\Local\Microsoft\Windows\Temporary Internet Files\Content.Word\CAM0165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9" r="8772"/>
          <a:stretch/>
        </p:blipFill>
        <p:spPr bwMode="auto">
          <a:xfrm>
            <a:off x="4932040" y="3852411"/>
            <a:ext cx="3676650" cy="2747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4052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</a:t>
            </a:r>
            <a:r>
              <a:rPr lang="ru-RU" dirty="0" smtClean="0">
                <a:solidFill>
                  <a:srgbClr val="00B050"/>
                </a:solidFill>
              </a:rPr>
              <a:t>«Моя любимая сказка»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6" name="Рисунок 5" descr="C:\Users\Admin\AppData\Local\Microsoft\Windows\Temporary Internet Files\Content.Word\CAM01679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" b="6176"/>
          <a:stretch/>
        </p:blipFill>
        <p:spPr bwMode="auto">
          <a:xfrm rot="5400000">
            <a:off x="6074256" y="494030"/>
            <a:ext cx="3376930" cy="2493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Admin\AppData\Local\Microsoft\Windows\Temporary Internet Files\Content.Word\CAM0168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"/>
          <a:stretch/>
        </p:blipFill>
        <p:spPr bwMode="auto">
          <a:xfrm rot="10800000">
            <a:off x="4355976" y="3645023"/>
            <a:ext cx="4054817" cy="30472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Admin\AppData\Local\Microsoft\Windows\Temporary Internet Files\Content.Word\CAM0168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1519" y="1628800"/>
            <a:ext cx="3744416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7930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Admin\AppData\Local\Microsoft\Windows\Temporary Internet Files\Content.Word\CAM0168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99992" y="116632"/>
            <a:ext cx="4552950" cy="3413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Users\Admin\AppData\Local\Microsoft\Windows\Temporary Internet Files\Content.Word\CAM0168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0"/>
          <a:stretch/>
        </p:blipFill>
        <p:spPr bwMode="auto">
          <a:xfrm rot="10800000">
            <a:off x="1657760" y="3680288"/>
            <a:ext cx="4649307" cy="31543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Users\Admin\AppData\Local\Microsoft\Windows\Temporary Internet Files\Content.Word\CAM0167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57272">
            <a:off x="232678" y="469952"/>
            <a:ext cx="3431527" cy="2525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3569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</a:t>
            </a:r>
            <a:r>
              <a:rPr lang="ru-RU" dirty="0" smtClean="0">
                <a:solidFill>
                  <a:srgbClr val="00B050"/>
                </a:solidFill>
              </a:rPr>
              <a:t>«Загадки и отгадки о сказках»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3" name="Рисунок 2" descr="C:\Users\Admin\AppData\Local\Microsoft\Windows\Temporary Internet Files\Content.Word\CAM01719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7" b="6234"/>
          <a:stretch/>
        </p:blipFill>
        <p:spPr bwMode="auto">
          <a:xfrm>
            <a:off x="179512" y="1412776"/>
            <a:ext cx="4010025" cy="2436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Admin\AppData\Local\Microsoft\Windows\Temporary Internet Files\Content.Word\CAM0172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12777"/>
            <a:ext cx="3726185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Admin\AppData\Local\Microsoft\Windows\Temporary Internet Files\Content.Word\CAM0172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2"/>
          <a:stretch/>
        </p:blipFill>
        <p:spPr bwMode="auto">
          <a:xfrm>
            <a:off x="1390294" y="4005065"/>
            <a:ext cx="3895725" cy="26968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0715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127</TotalTime>
  <Words>184</Words>
  <Application>Microsoft Office PowerPoint</Application>
  <PresentationFormat>Экран (4:3)</PresentationFormat>
  <Paragraphs>30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Franklin Gothic Book</vt:lpstr>
      <vt:lpstr>Franklin Gothic Medium</vt:lpstr>
      <vt:lpstr>Wingdings 2</vt:lpstr>
      <vt:lpstr>Трек</vt:lpstr>
      <vt:lpstr>«ХОДИТ СКАЗКА ПО ПЛАНЕТЕ»</vt:lpstr>
      <vt:lpstr>ЦЕЛЬ: формировать интерес к чтению сказок</vt:lpstr>
      <vt:lpstr>8 Марта «Красивый букет для мамЫ».</vt:lpstr>
      <vt:lpstr>              «Я подарю себя маме»</vt:lpstr>
      <vt:lpstr>«Выставка творчества А. С. Пушкина»</vt:lpstr>
      <vt:lpstr>        «Старичок – лесовичок»</vt:lpstr>
      <vt:lpstr>     «Моя любимая сказка»</vt:lpstr>
      <vt:lpstr>Презентация PowerPoint</vt:lpstr>
      <vt:lpstr>      «Загадки и отгадки о сказках»</vt:lpstr>
      <vt:lpstr>Презентация PowerPoint</vt:lpstr>
      <vt:lpstr>      «Золотая рыбка»</vt:lpstr>
      <vt:lpstr>«Аленький      цветочек»</vt:lpstr>
      <vt:lpstr>         «Сказочные персонажи»</vt:lpstr>
      <vt:lpstr>Презентация PowerPoint</vt:lpstr>
      <vt:lpstr>«Сказочная птица»</vt:lpstr>
      <vt:lpstr>«Ходит сказка по планете»</vt:lpstr>
      <vt:lpstr>Рукописная книга «Ходят сказки по планете»</vt:lpstr>
      <vt:lpstr>Презентация PowerPoint</vt:lpstr>
      <vt:lpstr>Презентация PowerPoint</vt:lpstr>
      <vt:lpstr>«Медаль победителя» </vt:lpstr>
      <vt:lpstr>«Флаг олимпиады»</vt:lpstr>
      <vt:lpstr>«Вся Россия рада – у нас олимпиада»</vt:lpstr>
      <vt:lpstr> «сказка на олимпиаде»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«ХОДИТ СКАЗКА ПО ПЛАНЕТЕ»</dc:title>
  <dc:creator>Admin</dc:creator>
  <cp:lastModifiedBy>lilianahaichuk@outlook.com</cp:lastModifiedBy>
  <cp:revision>16</cp:revision>
  <dcterms:created xsi:type="dcterms:W3CDTF">2016-04-04T20:02:42Z</dcterms:created>
  <dcterms:modified xsi:type="dcterms:W3CDTF">2020-02-25T17:06:24Z</dcterms:modified>
</cp:coreProperties>
</file>