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7" r:id="rId8"/>
    <p:sldId id="268" r:id="rId9"/>
    <p:sldId id="272" r:id="rId10"/>
    <p:sldId id="273" r:id="rId11"/>
    <p:sldId id="295" r:id="rId12"/>
    <p:sldId id="275" r:id="rId13"/>
    <p:sldId id="276" r:id="rId14"/>
    <p:sldId id="277" r:id="rId15"/>
    <p:sldId id="278" r:id="rId16"/>
    <p:sldId id="279" r:id="rId17"/>
    <p:sldId id="280" r:id="rId18"/>
    <p:sldId id="283" r:id="rId19"/>
    <p:sldId id="286" r:id="rId20"/>
    <p:sldId id="287" r:id="rId21"/>
    <p:sldId id="288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756DAB6-35CA-468B-B358-6A38B3FECB3E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E3BAF1-F10E-4E27-8CCC-519919E46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idiy\Desktop\12.jpg"/>
          <p:cNvPicPr/>
          <p:nvPr/>
        </p:nvPicPr>
        <p:blipFill>
          <a:blip r:embed="rId2" cstate="print"/>
          <a:srcRect t="12479"/>
          <a:stretch>
            <a:fillRect/>
          </a:stretch>
        </p:blipFill>
        <p:spPr bwMode="auto">
          <a:xfrm>
            <a:off x="214282" y="357166"/>
            <a:ext cx="8748547" cy="46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1" name="Picture 1" descr="C:\Users\Lidiy\Desktop\1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643446"/>
            <a:ext cx="2103250" cy="2071702"/>
          </a:xfrm>
          <a:prstGeom prst="rect">
            <a:avLst/>
          </a:prstGeom>
          <a:noFill/>
        </p:spPr>
      </p:pic>
      <p:pic>
        <p:nvPicPr>
          <p:cNvPr id="35842" name="Picture 2" descr="C:\Users\Lidiy\Desktop\Kl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643446"/>
            <a:ext cx="2534654" cy="2000264"/>
          </a:xfrm>
          <a:prstGeom prst="rect">
            <a:avLst/>
          </a:prstGeom>
          <a:noFill/>
        </p:spPr>
      </p:pic>
      <p:pic>
        <p:nvPicPr>
          <p:cNvPr id="35843" name="Picture 3" descr="C:\Users\Lidiy\Desktop\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572008"/>
            <a:ext cx="2857520" cy="2059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29.jpg"/>
          <p:cNvPicPr/>
          <p:nvPr/>
        </p:nvPicPr>
        <p:blipFill>
          <a:blip r:embed="rId2" cstate="print"/>
          <a:srcRect l="47666" b="8793"/>
          <a:stretch>
            <a:fillRect/>
          </a:stretch>
        </p:blipFill>
        <p:spPr bwMode="auto">
          <a:xfrm>
            <a:off x="4214810" y="1000108"/>
            <a:ext cx="469582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29.jpg"/>
          <p:cNvPicPr/>
          <p:nvPr/>
        </p:nvPicPr>
        <p:blipFill>
          <a:blip r:embed="rId3" cstate="print"/>
          <a:srcRect r="52090"/>
          <a:stretch>
            <a:fillRect/>
          </a:stretch>
        </p:blipFill>
        <p:spPr bwMode="auto">
          <a:xfrm>
            <a:off x="214282" y="142852"/>
            <a:ext cx="4130718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 rot="20469364">
            <a:off x="639133" y="2858866"/>
            <a:ext cx="7820691" cy="12890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Загадки о зимующих птицах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71670" y="357166"/>
            <a:ext cx="5715040" cy="2062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Всю ночь летает -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Мышей добывает.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станет светло -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Спать летит в дупло.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Lidiy\Desktop\image 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000372"/>
            <a:ext cx="2379259" cy="3047999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15008" y="3786190"/>
            <a:ext cx="17859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Сова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143240" y="642918"/>
            <a:ext cx="5429288" cy="31085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странный почтальон: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маг и не волшебник он.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Доставит письма и газеты,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Несёт посылку на край света,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Хранить умеет все секреты.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Крылат и смел, и зорок он.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же этот почтальон?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Lidiy\Desktop\image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357562"/>
            <a:ext cx="3181516" cy="2865301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357818" y="4572008"/>
            <a:ext cx="20716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Голубь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71604" y="714356"/>
            <a:ext cx="6286544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Птичка-невеличка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Ножки имеет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ходить не умеет.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Хочет сделать шажок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Получается прыжок.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idiy\Desktop\image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3" y="3571876"/>
            <a:ext cx="3028946" cy="2571747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857356" y="3429000"/>
            <a:ext cx="2000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Воробей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714612" y="500042"/>
            <a:ext cx="5786478" cy="2062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Спинкою зеленовата,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Животиком желтовата,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Чёрненькая шапочка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полоска шарфика.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Lidiy\Desktop\1481130648.png"/>
          <p:cNvPicPr>
            <a:picLocks noChangeAspect="1" noChangeArrowheads="1"/>
          </p:cNvPicPr>
          <p:nvPr/>
        </p:nvPicPr>
        <p:blipFill>
          <a:blip r:embed="rId2"/>
          <a:srcRect l="11034"/>
          <a:stretch>
            <a:fillRect/>
          </a:stretch>
        </p:blipFill>
        <p:spPr bwMode="auto">
          <a:xfrm>
            <a:off x="500034" y="3357562"/>
            <a:ext cx="4031859" cy="2836985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643570" y="3143248"/>
            <a:ext cx="19288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Синица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71802" y="714356"/>
            <a:ext cx="5643602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Красногрудый, чернокрылый,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Любит зёрнышки клевать,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первым снегом на рябине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появится опять.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Lidiy\Desktop\image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00438"/>
            <a:ext cx="3305185" cy="283647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29322" y="3643314"/>
            <a:ext cx="1822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Снегирь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86116" y="571480"/>
            <a:ext cx="5192063" cy="2062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по дереву стучу,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ервячка добыть хочу.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Хоть и скрылся под корой -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равно он будет мой.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Lidiy\Desktop\14811306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02510">
            <a:off x="5832583" y="3239528"/>
            <a:ext cx="2129204" cy="3130535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85918" y="4286256"/>
            <a:ext cx="2071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Дятел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28572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Эти птички с хохолком</a:t>
            </a:r>
            <a:b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красивые притом,</a:t>
            </a:r>
            <a:b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рябину прилетели.</a:t>
            </a:r>
            <a:b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Птички эти —  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43570" y="2357430"/>
            <a:ext cx="2688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Свиристели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Lidiy\Desktop\zimuyushchie-ptitsi2.jpg"/>
          <p:cNvPicPr/>
          <p:nvPr/>
        </p:nvPicPr>
        <p:blipFill>
          <a:blip r:embed="rId2"/>
          <a:srcRect l="67047" t="52000" r="4245" b="5263"/>
          <a:stretch>
            <a:fillRect/>
          </a:stretch>
        </p:blipFill>
        <p:spPr bwMode="auto">
          <a:xfrm>
            <a:off x="500034" y="2500306"/>
            <a:ext cx="342902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 rot="20734955">
            <a:off x="1071538" y="1928802"/>
            <a:ext cx="6858048" cy="192882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МОЛОДЦЫ!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428728" y="500042"/>
            <a:ext cx="692948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Улетели птичьи стаи,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 в сугробах до ветвей.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Вот тогда мы и дождались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Наших северных гостей.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Зимний лес не спит, а дремлет,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Серебром окутан весь.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покинув эту землю,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 птиц осталось здесь.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Т.Зайцева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857224" y="428604"/>
            <a:ext cx="750099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Тяжело нашим пернатым друзьям </a:t>
            </a: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птицам зимовать , когда за окном крепкие морозы. Мы можем  помочь им пережить долгую снежную зиму, соорудив кормушки и подкармливая птиц. И птицы обязательно скажут нам СПАСИБО за помощь и неравнодушие!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AutoShape 3" descr="Картинки по запросу картинки птицы на кормушк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Картинки по запросу картинки птицы на кормушк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214686"/>
            <a:ext cx="3810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/>
          <p:cNvSpPr>
            <a:spLocks noChangeArrowheads="1" noChangeShapeType="1" noTextEdit="1"/>
          </p:cNvSpPr>
          <p:nvPr/>
        </p:nvSpPr>
        <p:spPr bwMode="auto">
          <a:xfrm>
            <a:off x="1500166" y="3643314"/>
            <a:ext cx="6715172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А  ты  смастерил  кормушку?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285984" y="428604"/>
            <a:ext cx="507206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Трудно птицам зимовать,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Надо птицам помогать!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Распилить я попросил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Досочку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еловую,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папой смастерил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Птичкину столовую.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А.Чепуров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643042" y="1793691"/>
            <a:ext cx="678661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 презентации 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Ходорова Т. В. 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МБДОУ «Светлячок »,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 </a:t>
            </a:r>
            <a:r>
              <a:rPr lang="ru-RU" sz="2000" b="1" i="1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Джебарики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-Хая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000" b="1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>
              <a:solidFill>
                <a:srgbClr val="7F007F"/>
              </a:solidFill>
              <a:latin typeface="Helvetic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rgbClr val="7F007F"/>
              </a:solidFill>
              <a:effectLst/>
              <a:latin typeface="Helvetic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>
              <a:solidFill>
                <a:srgbClr val="7F007F"/>
              </a:solidFill>
              <a:latin typeface="Helvetic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rgbClr val="7F007F"/>
              </a:solidFill>
              <a:effectLst/>
              <a:latin typeface="Helvetic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>
              <a:solidFill>
                <a:srgbClr val="7F007F"/>
              </a:solidFill>
              <a:latin typeface="Helvetic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rgbClr val="7F007F"/>
              </a:solidFill>
              <a:effectLst/>
              <a:latin typeface="Helvetic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 dirty="0">
                <a:ln>
                  <a:noFill/>
                </a:ln>
                <a:solidFill>
                  <a:srgbClr val="7F007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11.jpg"/>
          <p:cNvPicPr/>
          <p:nvPr/>
        </p:nvPicPr>
        <p:blipFill>
          <a:blip r:embed="rId2" cstate="print"/>
          <a:srcRect l="47666"/>
          <a:stretch>
            <a:fillRect/>
          </a:stretch>
        </p:blipFill>
        <p:spPr bwMode="auto">
          <a:xfrm>
            <a:off x="357158" y="642918"/>
            <a:ext cx="45815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11.jpg"/>
          <p:cNvPicPr/>
          <p:nvPr/>
        </p:nvPicPr>
        <p:blipFill>
          <a:blip r:embed="rId3" cstate="print"/>
          <a:srcRect r="53131"/>
          <a:stretch>
            <a:fillRect/>
          </a:stretch>
        </p:blipFill>
        <p:spPr bwMode="auto">
          <a:xfrm>
            <a:off x="5072066" y="642918"/>
            <a:ext cx="3733800" cy="490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14.jpg"/>
          <p:cNvPicPr/>
          <p:nvPr/>
        </p:nvPicPr>
        <p:blipFill>
          <a:blip r:embed="rId2"/>
          <a:srcRect l="54358"/>
          <a:stretch>
            <a:fillRect/>
          </a:stretch>
        </p:blipFill>
        <p:spPr bwMode="auto">
          <a:xfrm>
            <a:off x="285720" y="642918"/>
            <a:ext cx="42227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14.jpg"/>
          <p:cNvPicPr/>
          <p:nvPr/>
        </p:nvPicPr>
        <p:blipFill>
          <a:blip r:embed="rId3" cstate="print"/>
          <a:srcRect r="45887"/>
          <a:stretch>
            <a:fillRect/>
          </a:stretch>
        </p:blipFill>
        <p:spPr bwMode="auto">
          <a:xfrm>
            <a:off x="4429124" y="785794"/>
            <a:ext cx="4597101" cy="527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15.jpg"/>
          <p:cNvPicPr/>
          <p:nvPr/>
        </p:nvPicPr>
        <p:blipFill>
          <a:blip r:embed="rId2" cstate="print"/>
          <a:srcRect l="52814" r="2061" b="3494"/>
          <a:stretch>
            <a:fillRect/>
          </a:stretch>
        </p:blipFill>
        <p:spPr bwMode="auto">
          <a:xfrm>
            <a:off x="4786314" y="428604"/>
            <a:ext cx="41719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15.jpg"/>
          <p:cNvPicPr/>
          <p:nvPr/>
        </p:nvPicPr>
        <p:blipFill>
          <a:blip r:embed="rId3" cstate="print"/>
          <a:srcRect r="47973"/>
          <a:stretch>
            <a:fillRect/>
          </a:stretch>
        </p:blipFill>
        <p:spPr bwMode="auto">
          <a:xfrm>
            <a:off x="285720" y="500042"/>
            <a:ext cx="444507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18.jpg"/>
          <p:cNvPicPr/>
          <p:nvPr/>
        </p:nvPicPr>
        <p:blipFill>
          <a:blip r:embed="rId2" cstate="print"/>
          <a:srcRect l="51373" r="1236" b="6106"/>
          <a:stretch>
            <a:fillRect/>
          </a:stretch>
        </p:blipFill>
        <p:spPr bwMode="auto">
          <a:xfrm>
            <a:off x="4643438" y="785794"/>
            <a:ext cx="4048125" cy="50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18.jpg"/>
          <p:cNvPicPr/>
          <p:nvPr/>
        </p:nvPicPr>
        <p:blipFill>
          <a:blip r:embed="rId3" cstate="print"/>
          <a:srcRect r="48524"/>
          <a:stretch>
            <a:fillRect/>
          </a:stretch>
        </p:blipFill>
        <p:spPr bwMode="auto">
          <a:xfrm>
            <a:off x="428596" y="857232"/>
            <a:ext cx="4251671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21.jpg"/>
          <p:cNvPicPr/>
          <p:nvPr/>
        </p:nvPicPr>
        <p:blipFill>
          <a:blip r:embed="rId2" cstate="print"/>
          <a:srcRect l="48902" r="2849" b="3606"/>
          <a:stretch>
            <a:fillRect/>
          </a:stretch>
        </p:blipFill>
        <p:spPr bwMode="auto">
          <a:xfrm>
            <a:off x="4714876" y="714356"/>
            <a:ext cx="4295775" cy="529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21.jpg"/>
          <p:cNvPicPr/>
          <p:nvPr/>
        </p:nvPicPr>
        <p:blipFill>
          <a:blip r:embed="rId3" cstate="print"/>
          <a:srcRect r="50377"/>
          <a:stretch>
            <a:fillRect/>
          </a:stretch>
        </p:blipFill>
        <p:spPr bwMode="auto">
          <a:xfrm>
            <a:off x="642910" y="642918"/>
            <a:ext cx="4468418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23.jpg"/>
          <p:cNvPicPr/>
          <p:nvPr/>
        </p:nvPicPr>
        <p:blipFill>
          <a:blip r:embed="rId2" cstate="print"/>
          <a:srcRect l="50240" r="1784" b="6544"/>
          <a:stretch>
            <a:fillRect/>
          </a:stretch>
        </p:blipFill>
        <p:spPr bwMode="auto">
          <a:xfrm>
            <a:off x="142844" y="285728"/>
            <a:ext cx="431114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23.jpg"/>
          <p:cNvPicPr/>
          <p:nvPr/>
        </p:nvPicPr>
        <p:blipFill>
          <a:blip r:embed="rId3" cstate="print"/>
          <a:srcRect r="49430"/>
          <a:stretch>
            <a:fillRect/>
          </a:stretch>
        </p:blipFill>
        <p:spPr bwMode="auto">
          <a:xfrm>
            <a:off x="4572000" y="1285860"/>
            <a:ext cx="4316767" cy="52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diy\Desktop\28.jpg"/>
          <p:cNvPicPr/>
          <p:nvPr/>
        </p:nvPicPr>
        <p:blipFill>
          <a:blip r:embed="rId2"/>
          <a:srcRect r="47495"/>
          <a:stretch>
            <a:fillRect/>
          </a:stretch>
        </p:blipFill>
        <p:spPr bwMode="auto">
          <a:xfrm>
            <a:off x="0" y="500042"/>
            <a:ext cx="48577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idiy\Desktop\28.jpg"/>
          <p:cNvPicPr/>
          <p:nvPr/>
        </p:nvPicPr>
        <p:blipFill>
          <a:blip r:embed="rId2"/>
          <a:srcRect l="52196"/>
          <a:stretch>
            <a:fillRect/>
          </a:stretch>
        </p:blipFill>
        <p:spPr bwMode="auto">
          <a:xfrm>
            <a:off x="4721225" y="500042"/>
            <a:ext cx="4422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201</TotalTime>
  <Words>288</Words>
  <Application>Microsoft Office PowerPoint</Application>
  <PresentationFormat>Экран (4:3)</PresentationFormat>
  <Paragraphs>69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Helvetica</vt:lpstr>
      <vt:lpstr>Impact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Lidiy</dc:creator>
  <cp:lastModifiedBy>SofronovEN1@gmail.com</cp:lastModifiedBy>
  <cp:revision>24</cp:revision>
  <dcterms:created xsi:type="dcterms:W3CDTF">2017-11-27T18:25:04Z</dcterms:created>
  <dcterms:modified xsi:type="dcterms:W3CDTF">2020-03-05T13:46:56Z</dcterms:modified>
</cp:coreProperties>
</file>