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6" r:id="rId2"/>
    <p:sldId id="271" r:id="rId3"/>
    <p:sldId id="273" r:id="rId4"/>
    <p:sldId id="272" r:id="rId5"/>
    <p:sldId id="269" r:id="rId6"/>
    <p:sldId id="277" r:id="rId7"/>
    <p:sldId id="27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78" r:id="rId16"/>
    <p:sldId id="279" r:id="rId17"/>
    <p:sldId id="264" r:id="rId18"/>
    <p:sldId id="265" r:id="rId19"/>
    <p:sldId id="266" r:id="rId20"/>
    <p:sldId id="282" r:id="rId21"/>
    <p:sldId id="283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46F4F-90D5-4DAE-B194-5B0CE6EF3749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29A4-94AA-4D62-9F46-DE2DEF5B7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5202-4C2E-4DEB-8B2A-89A2240484AE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FF26-BA77-4435-A4A4-F1CB53AC5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5202-4C2E-4DEB-8B2A-89A2240484AE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FF26-BA77-4435-A4A4-F1CB53AC5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5202-4C2E-4DEB-8B2A-89A2240484AE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FF26-BA77-4435-A4A4-F1CB53AC5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5202-4C2E-4DEB-8B2A-89A2240484AE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FF26-BA77-4435-A4A4-F1CB53AC5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5202-4C2E-4DEB-8B2A-89A2240484AE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FF26-BA77-4435-A4A4-F1CB53AC5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5202-4C2E-4DEB-8B2A-89A2240484AE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FF26-BA77-4435-A4A4-F1CB53AC5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5202-4C2E-4DEB-8B2A-89A2240484AE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FF26-BA77-4435-A4A4-F1CB53AC5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5202-4C2E-4DEB-8B2A-89A2240484AE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FF26-BA77-4435-A4A4-F1CB53AC5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5202-4C2E-4DEB-8B2A-89A2240484AE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FF26-BA77-4435-A4A4-F1CB53AC5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5202-4C2E-4DEB-8B2A-89A2240484AE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FF26-BA77-4435-A4A4-F1CB53AC5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5202-4C2E-4DEB-8B2A-89A2240484AE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4CFF26-BA77-4435-A4A4-F1CB53AC5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4F5202-4C2E-4DEB-8B2A-89A2240484AE}" type="datetimeFigureOut">
              <a:rPr lang="ru-RU" smtClean="0"/>
              <a:pPr/>
              <a:t>07.03.2020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4CFF26-BA77-4435-A4A4-F1CB53AC56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С(К)Ш №53</a:t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«Виды транспортных средств»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endParaRPr lang="ru-RU" sz="1600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4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 учитель СБО</a:t>
            </a:r>
          </a:p>
          <a:p>
            <a:pPr marL="0" indent="0" algn="r">
              <a:buNone/>
            </a:pPr>
            <a:r>
              <a:rPr lang="ru-RU" sz="14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Коломеец Юлия Александровна </a:t>
            </a:r>
            <a:endParaRPr lang="ru-RU" sz="14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7920880" cy="416364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299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786058"/>
            <a:ext cx="403860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мчусь, держась за провода!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заблужусь я никогда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2" name="Picture 4" descr="Троллейбус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7625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726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714620"/>
            <a:ext cx="403860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зашел в зеленый дом,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недолго пробыл в нем.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Оказался этот дом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в городе другом!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Поезд 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19585"/>
            <a:ext cx="4464496" cy="341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2564904"/>
            <a:ext cx="4038600" cy="4727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 без колес-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чудо-паровоз!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 ума ли он сошел?-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 по морю пошел!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Корабль PNG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8245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3000372"/>
            <a:ext cx="403860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птица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 кружится,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сигналу пилота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землю садится.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s://png-images.ru/wp-content/uploads/2015/03/03/8275/png/plane_PNG5243-170x9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34" y="2780928"/>
            <a:ext cx="422118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857496"/>
            <a:ext cx="403860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разгона ввысь взлетаю,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Стрекозу напоминаю…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Отправляюсь я в полет,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же это?-…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png-images.ru/wp-content/uploads/2015/02/02/3777/png/helicopter_PNG5313-170x13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41044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3012280"/>
            <a:ext cx="4040188" cy="3845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коня еда-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Бензин, и масло, и вода.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лугу он не пасется,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дороге он несется.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png-images.ru/wp-content/uploads/2015/07/07/10137/png/toyota_PNG1954-170x10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8164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258816" cy="3845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Незнакомец краснокожий</a:t>
            </a: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ярко-белой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полосой,</a:t>
            </a:r>
          </a:p>
          <a:p>
            <a:pPr marL="457200" indent="-45720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автобус чуть похожий,</a:t>
            </a:r>
          </a:p>
          <a:p>
            <a:pPr marL="457200" indent="-45720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троллейбус чуть похожий- </a:t>
            </a:r>
          </a:p>
          <a:p>
            <a:pPr marL="457200" indent="-45720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же все же он такой.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Трамвай 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40" y="2060848"/>
            <a:ext cx="429384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</a:t>
            </a:r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лишний</a:t>
            </a:r>
            <a:endParaRPr lang="ru-RU" sz="36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сканирование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7691"/>
            <a:ext cx="2543164" cy="2440035"/>
          </a:xfrm>
          <a:ln w="19050">
            <a:solidFill>
              <a:srgbClr val="7030A0"/>
            </a:solidFill>
          </a:ln>
        </p:spPr>
      </p:pic>
      <p:pic>
        <p:nvPicPr>
          <p:cNvPr id="6" name="Содержимое 5" descr="сканирование0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63688" y="4168341"/>
            <a:ext cx="2995634" cy="2427256"/>
          </a:xfrm>
          <a:ln w="19050">
            <a:solidFill>
              <a:srgbClr val="002060"/>
            </a:solidFill>
          </a:ln>
        </p:spPr>
      </p:pic>
      <p:pic>
        <p:nvPicPr>
          <p:cNvPr id="7" name="Рисунок 6" descr="сканирование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3562" y="1484784"/>
            <a:ext cx="2446554" cy="242908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8" name="Рисунок 7" descr="сканирование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164762"/>
            <a:ext cx="3014080" cy="2430836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сканирование0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822996" y="1333902"/>
            <a:ext cx="2313432" cy="2448272"/>
          </a:xfrm>
          <a:ln w="19050">
            <a:solidFill>
              <a:srgbClr val="002060"/>
            </a:solidFill>
          </a:ln>
        </p:spPr>
      </p:pic>
      <p:pic>
        <p:nvPicPr>
          <p:cNvPr id="6" name="Содержимое 5" descr="сканирование0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2195968" y="3879047"/>
            <a:ext cx="2802387" cy="2669760"/>
          </a:xfrm>
          <a:ln w="19050">
            <a:solidFill>
              <a:srgbClr val="002060"/>
            </a:solidFill>
          </a:ln>
        </p:spPr>
      </p:pic>
      <p:pic>
        <p:nvPicPr>
          <p:cNvPr id="7" name="Рисунок 6" descr="сканирование0020.jpg"/>
          <p:cNvPicPr>
            <a:picLocks noChangeAspect="1"/>
          </p:cNvPicPr>
          <p:nvPr/>
        </p:nvPicPr>
        <p:blipFill>
          <a:blip r:embed="rId4" cstate="print"/>
          <a:srcRect l="3527" t="23529" r="40038" b="57353"/>
          <a:stretch>
            <a:fillRect/>
          </a:stretch>
        </p:blipFill>
        <p:spPr>
          <a:xfrm>
            <a:off x="4570567" y="1590735"/>
            <a:ext cx="3592311" cy="171451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8" name="Рисунок 7" descr="сканирование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786189"/>
            <a:ext cx="2714644" cy="282893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 </a:t>
            </a:r>
            <a:endParaRPr lang="ru-RU" dirty="0"/>
          </a:p>
        </p:txBody>
      </p:sp>
      <p:pic>
        <p:nvPicPr>
          <p:cNvPr id="5" name="Содержимое 4" descr="сканирование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1"/>
            <a:ext cx="2405510" cy="2232248"/>
          </a:xfrm>
          <a:ln w="19050">
            <a:solidFill>
              <a:srgbClr val="002060"/>
            </a:solidFill>
          </a:ln>
        </p:spPr>
      </p:pic>
      <p:pic>
        <p:nvPicPr>
          <p:cNvPr id="6" name="Содержимое 5" descr="сканирование0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48262" y="3922323"/>
            <a:ext cx="2524927" cy="2619786"/>
          </a:xfrm>
          <a:ln w="19050">
            <a:solidFill>
              <a:srgbClr val="002060"/>
            </a:solidFill>
          </a:ln>
        </p:spPr>
      </p:pic>
      <p:pic>
        <p:nvPicPr>
          <p:cNvPr id="7" name="Рисунок 6" descr="сканирование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627051" y="1337278"/>
            <a:ext cx="2088232" cy="261415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8" name="Рисунок 7" descr="сканирование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910205"/>
            <a:ext cx="2338025" cy="2619787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9602"/>
            <a:ext cx="8229600" cy="994832"/>
          </a:xfrm>
        </p:spPr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одним словом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сканирование000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48492" y="1268760"/>
            <a:ext cx="2757478" cy="2234286"/>
          </a:xfrm>
          <a:ln w="19050">
            <a:solidFill>
              <a:srgbClr val="002060"/>
            </a:solidFill>
          </a:ln>
        </p:spPr>
      </p:pic>
      <p:pic>
        <p:nvPicPr>
          <p:cNvPr id="10" name="Содержимое 9" descr="сканирование00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76294" y="3933055"/>
            <a:ext cx="1991411" cy="2312197"/>
          </a:xfrm>
          <a:ln w="19050">
            <a:solidFill>
              <a:srgbClr val="002060"/>
            </a:solidFill>
          </a:ln>
        </p:spPr>
      </p:pic>
      <p:pic>
        <p:nvPicPr>
          <p:cNvPr id="11" name="Рисунок 10" descr="сканирование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268760"/>
            <a:ext cx="2348302" cy="23483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Рисунок 11" descr="сканирование0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527445" y="3822818"/>
            <a:ext cx="2000240" cy="288679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3" name="Рисунок 12" descr="сканирование0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69016" y="4172468"/>
            <a:ext cx="2592324" cy="183337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 </a:t>
            </a:r>
            <a:endParaRPr lang="ru-RU" dirty="0"/>
          </a:p>
        </p:txBody>
      </p:sp>
      <p:pic>
        <p:nvPicPr>
          <p:cNvPr id="5" name="Содержимое 4" descr="сканирование0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6457" y="1406098"/>
            <a:ext cx="2361800" cy="2742249"/>
          </a:xfrm>
          <a:ln w="19050">
            <a:solidFill>
              <a:srgbClr val="002060"/>
            </a:solidFill>
          </a:ln>
        </p:spPr>
      </p:pic>
      <p:pic>
        <p:nvPicPr>
          <p:cNvPr id="6" name="Содержимое 5" descr="сканирование0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1340768"/>
            <a:ext cx="2709882" cy="2327831"/>
          </a:xfrm>
          <a:ln w="19050">
            <a:solidFill>
              <a:srgbClr val="002060"/>
            </a:solidFill>
          </a:ln>
        </p:spPr>
      </p:pic>
      <p:pic>
        <p:nvPicPr>
          <p:cNvPr id="7" name="Рисунок 6" descr="сканирование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089065" y="3831817"/>
            <a:ext cx="2084842" cy="300740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8" name="Рисунок 7" descr="сканирование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260152" y="3397032"/>
            <a:ext cx="3224988" cy="228081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0792"/>
            <a:ext cx="8229600" cy="99506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сканирование000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9557" y="1304089"/>
            <a:ext cx="3350319" cy="2412943"/>
          </a:xfrm>
          <a:ln w="19050">
            <a:solidFill>
              <a:srgbClr val="002060"/>
            </a:solidFill>
          </a:ln>
        </p:spPr>
      </p:pic>
      <p:pic>
        <p:nvPicPr>
          <p:cNvPr id="8" name="Содержимое 7" descr="сканирование00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268997"/>
            <a:ext cx="2705791" cy="2666281"/>
          </a:xfrm>
          <a:ln w="19050">
            <a:solidFill>
              <a:srgbClr val="002060"/>
            </a:solidFill>
          </a:ln>
        </p:spPr>
      </p:pic>
      <p:pic>
        <p:nvPicPr>
          <p:cNvPr id="11" name="Рисунок 10" descr="сканирование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225583" y="4185986"/>
            <a:ext cx="2747626" cy="224621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2" name="Рисунок 11" descr="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44281"/>
            <a:ext cx="3458664" cy="2529617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2060848"/>
            <a:ext cx="7816382" cy="5142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спасибо</a:t>
            </a:r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48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524328" y="2514600"/>
            <a:ext cx="1162472" cy="38457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7147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«Транспорт»-означает «передвижение»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8841"/>
            <a:ext cx="4038600" cy="309634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309634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      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транспорт</a:t>
            </a:r>
            <a:endParaRPr lang="ru-RU" sz="36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сканирование00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45029" y="2708920"/>
            <a:ext cx="2592288" cy="3887287"/>
          </a:xfrm>
          <a:ln w="12700">
            <a:solidFill>
              <a:srgbClr val="002060"/>
            </a:solidFill>
          </a:ln>
        </p:spPr>
      </p:pic>
      <p:pic>
        <p:nvPicPr>
          <p:cNvPr id="8" name="Содержимое 7" descr="сканирование00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01492" y="1988840"/>
            <a:ext cx="2787515" cy="3846128"/>
          </a:xfrm>
          <a:ln w="12700">
            <a:solidFill>
              <a:srgbClr val="002060"/>
            </a:solidFill>
          </a:ln>
        </p:spPr>
      </p:pic>
      <p:pic>
        <p:nvPicPr>
          <p:cNvPr id="9" name="Рисунок 8" descr="сканирование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1403" y="1196752"/>
            <a:ext cx="2652965" cy="433485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482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бывает:</a:t>
            </a:r>
            <a:b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196752"/>
            <a:ext cx="4038600" cy="495257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наземный</a:t>
            </a:r>
          </a:p>
          <a:p>
            <a:pPr marL="0" indent="0">
              <a:buNone/>
            </a:pPr>
            <a:endParaRPr lang="ru-RU" sz="4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водный</a:t>
            </a:r>
          </a:p>
          <a:p>
            <a:pPr>
              <a:buFontTx/>
              <a:buChar char="-"/>
            </a:pP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</a:t>
            </a:r>
          </a:p>
          <a:p>
            <a:pPr>
              <a:buFontTx/>
              <a:buChar char="-"/>
            </a:pP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подземный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upload.wikimedia.org/wikipedia/commons/thumb/1/11/Bell214STDrawing.svg/1599px-Bell214STDrawing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913252" cy="12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freepngimg.com/thumb/ship/10-ship-png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78" y="1988840"/>
            <a:ext cx="306323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lipart-library.com/images_k/bus-transparent/bus-transparent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80800"/>
            <a:ext cx="3203848" cy="206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pngtransparent.com/images/train-png-2117x1075_8c0e84d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04" y="4703732"/>
            <a:ext cx="4233232" cy="217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9692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 </a:t>
            </a:r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делится на: </a:t>
            </a:r>
            <a:endParaRPr lang="ru-RU" sz="36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1365706" y="3814180"/>
            <a:ext cx="4041775" cy="6548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772816"/>
            <a:ext cx="4211668" cy="50851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-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пассажирский 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-грузовой 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-специальный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micar.net/image/cache/catalog/spectransport/avtomobil-skoroy-pomoshchi/021/asmp-volkswagen-crafter-35-klass-c-1000x1000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00" y="4589455"/>
            <a:ext cx="2349624" cy="23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автобус знач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69" y="1916832"/>
            <a:ext cx="2088232" cy="16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уклонения, кран, грузовик, с, движения знач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13" y="3041112"/>
            <a:ext cx="2560949" cy="220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транспорт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002740"/>
            <a:ext cx="3905277" cy="2928958"/>
          </a:xfrm>
          <a:ln w="19050">
            <a:solidFill>
              <a:srgbClr val="002060"/>
            </a:solidFill>
          </a:ln>
        </p:spPr>
      </p:pic>
      <p:pic>
        <p:nvPicPr>
          <p:cNvPr id="6" name="Содержимое 5" descr="get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977742"/>
            <a:ext cx="4038600" cy="3028950"/>
          </a:xfrm>
          <a:ln w="19050">
            <a:solidFill>
              <a:srgbClr val="002060"/>
            </a:solidFill>
          </a:ln>
        </p:spPr>
      </p:pic>
      <p:pic>
        <p:nvPicPr>
          <p:cNvPr id="7" name="Рисунок 6" descr="skor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645024"/>
            <a:ext cx="3163428" cy="296954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988840"/>
            <a:ext cx="4038600" cy="558924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дороге едет дом,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Окна светлые кругом,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обувь из резины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питается бензином.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автобус PNG фот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330824" cy="329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423160"/>
            <a:ext cx="403860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Ясным утром вдоль дороги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траве блестит роса.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дороге едут ноги,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бегут два колеса.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Угадайте, есть ответ,-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мой …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png-images.ru/wp-content/uploads/2015/01/bicycle_PNG5352-170x1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648410" cy="35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3860242" cy="35283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232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Wingdings 2</vt:lpstr>
      <vt:lpstr>Поток</vt:lpstr>
      <vt:lpstr>МКОУ С(К)Ш №53 «Виды транспортных средств»</vt:lpstr>
      <vt:lpstr>    Назовите одним словом</vt:lpstr>
      <vt:lpstr>«Транспорт»-означает «передвижение»</vt:lpstr>
      <vt:lpstr>      Волшебный транспорт</vt:lpstr>
      <vt:lpstr> Транспорт бывает: </vt:lpstr>
      <vt:lpstr>    Транспорт  делится на: </vt:lpstr>
      <vt:lpstr>    Специальный 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Четвертый лишний</vt:lpstr>
      <vt:lpstr>Четвертый лишний </vt:lpstr>
      <vt:lpstr>Четвертый лишний </vt:lpstr>
      <vt:lpstr>Четвертый лишний </vt:lpstr>
      <vt:lpstr>Четвертый лишний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транспортных средств.</dc:title>
  <dc:creator>ОЛЕГ</dc:creator>
  <cp:lastModifiedBy>Юлия</cp:lastModifiedBy>
  <cp:revision>41</cp:revision>
  <dcterms:created xsi:type="dcterms:W3CDTF">2010-02-21T07:38:11Z</dcterms:created>
  <dcterms:modified xsi:type="dcterms:W3CDTF">2020-03-07T19:13:21Z</dcterms:modified>
</cp:coreProperties>
</file>