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4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8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03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22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56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5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92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6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9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1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7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0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0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0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4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E6E98-8414-4AE7-A884-065FCB05AEB8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2AABDA-CF4E-45B1-920C-DE1988DA0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3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32.png" Type="http://schemas.openxmlformats.org/officeDocument/2006/relationships/image"/><Relationship Id="rId2" Target="../media/image31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4.jpe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2.png" Type="http://schemas.openxmlformats.org/officeDocument/2006/relationships/image"/><Relationship Id="rId5" Target="../media/image11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7.pn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25.jpeg" Type="http://schemas.openxmlformats.org/officeDocument/2006/relationships/image"/><Relationship Id="rId3" Target="../media/image20.png" Type="http://schemas.openxmlformats.org/officeDocument/2006/relationships/image"/><Relationship Id="rId7" Target="../media/image24.pn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3.png" Type="http://schemas.openxmlformats.org/officeDocument/2006/relationships/image"/><Relationship Id="rId5" Target="../media/image22.pn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0.png" Type="http://schemas.openxmlformats.org/officeDocument/2006/relationships/image"/><Relationship Id="rId5" Target="../media/image29.jpeg" Type="http://schemas.openxmlformats.org/officeDocument/2006/relationships/image"/><Relationship Id="rId4" Target="../media/image28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27" y="3482686"/>
            <a:ext cx="4070996" cy="30532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0247" y="588723"/>
            <a:ext cx="99331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Маленькие пальчики солнечные зайчики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32" y="3552933"/>
            <a:ext cx="3977333" cy="2983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6350" y="2343049"/>
            <a:ext cx="6087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Москвина Наталья Александровна 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Педагог дополнительного образования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МБОУ ДО «Центр развития творчества»</a:t>
            </a:r>
          </a:p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РХ.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г.Черногорск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2020г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25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48" y="2435266"/>
            <a:ext cx="7370703" cy="1987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652" y="4321931"/>
            <a:ext cx="1054699" cy="2097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56" y="726509"/>
            <a:ext cx="2019550" cy="1540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841" y="3820035"/>
            <a:ext cx="2152075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799" y="2751892"/>
            <a:ext cx="3749365" cy="3164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98" y="398457"/>
            <a:ext cx="4109060" cy="32006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4712" y="2751892"/>
            <a:ext cx="49352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dirty="0" smtClean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dirty="0" smtClean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dirty="0" smtClean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333399"/>
                </a:solidFill>
                <a:latin typeface="Arial" panose="020B0604020202020204" pitchFamily="34" charset="0"/>
              </a:rPr>
              <a:t>На </a:t>
            </a:r>
            <a:r>
              <a:rPr lang="ru-RU" altLang="ru-RU" sz="1600" b="1" dirty="0">
                <a:solidFill>
                  <a:srgbClr val="333399"/>
                </a:solidFill>
                <a:latin typeface="Arial" panose="020B0604020202020204" pitchFamily="34" charset="0"/>
              </a:rPr>
              <a:t>иве распустились почки,</a:t>
            </a:r>
            <a:br>
              <a:rPr lang="ru-RU" altLang="ru-RU" sz="1600" b="1" dirty="0">
                <a:solidFill>
                  <a:srgbClr val="333399"/>
                </a:solidFill>
                <a:latin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333399"/>
                </a:solidFill>
                <a:latin typeface="Arial" panose="020B0604020202020204" pitchFamily="34" charset="0"/>
              </a:rPr>
              <a:t>Берёза слабые листочки</a:t>
            </a:r>
            <a:br>
              <a:rPr lang="ru-RU" altLang="ru-RU" sz="1600" b="1" dirty="0">
                <a:solidFill>
                  <a:srgbClr val="333399"/>
                </a:solidFill>
                <a:latin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333399"/>
                </a:solidFill>
                <a:latin typeface="Arial" panose="020B0604020202020204" pitchFamily="34" charset="0"/>
              </a:rPr>
              <a:t>Раскрыла - больше снег не враг.</a:t>
            </a:r>
            <a:br>
              <a:rPr lang="ru-RU" altLang="ru-RU" sz="1600" b="1" dirty="0">
                <a:solidFill>
                  <a:srgbClr val="333399"/>
                </a:solidFill>
                <a:latin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333399"/>
                </a:solidFill>
                <a:latin typeface="Arial" panose="020B0604020202020204" pitchFamily="34" charset="0"/>
              </a:rPr>
              <a:t>Трава взошла на каждой кочке,</a:t>
            </a:r>
            <a:br>
              <a:rPr lang="ru-RU" altLang="ru-RU" sz="1600" b="1" dirty="0">
                <a:solidFill>
                  <a:srgbClr val="333399"/>
                </a:solidFill>
                <a:latin typeface="Arial" panose="020B0604020202020204" pitchFamily="34" charset="0"/>
              </a:rPr>
            </a:br>
            <a:r>
              <a:rPr lang="ru-RU" altLang="ru-RU" sz="1600" b="1" dirty="0" err="1">
                <a:solidFill>
                  <a:srgbClr val="333399"/>
                </a:solidFill>
                <a:latin typeface="Arial" panose="020B0604020202020204" pitchFamily="34" charset="0"/>
              </a:rPr>
              <a:t>Заизумрудился</a:t>
            </a:r>
            <a:r>
              <a:rPr lang="ru-RU" altLang="ru-RU" sz="1600" b="1" dirty="0">
                <a:solidFill>
                  <a:srgbClr val="333399"/>
                </a:solidFill>
                <a:latin typeface="Arial" panose="020B0604020202020204" pitchFamily="34" charset="0"/>
              </a:rPr>
              <a:t> овраг</a:t>
            </a:r>
            <a:r>
              <a:rPr lang="ru-RU" altLang="ru-RU" dirty="0">
                <a:solidFill>
                  <a:srgbClr val="333399"/>
                </a:solidFill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62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70" y="187363"/>
            <a:ext cx="4633362" cy="6383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696" y="2154477"/>
            <a:ext cx="3695178" cy="21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9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46" y="1515648"/>
            <a:ext cx="7511761" cy="50605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33173" y="212942"/>
            <a:ext cx="5210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accent2"/>
                </a:solidFill>
              </a:rPr>
              <a:t>Как прекрасны все цветы! </a:t>
            </a:r>
          </a:p>
          <a:p>
            <a:r>
              <a:rPr lang="ru-RU" altLang="ru-RU" b="1" dirty="0" smtClean="0">
                <a:solidFill>
                  <a:schemeClr val="accent2"/>
                </a:solidFill>
              </a:rPr>
              <a:t>А со мной согласен ты?</a:t>
            </a:r>
          </a:p>
          <a:p>
            <a:r>
              <a:rPr lang="ru-RU" altLang="ru-RU" b="1" dirty="0" smtClean="0">
                <a:solidFill>
                  <a:schemeClr val="accent2"/>
                </a:solidFill>
              </a:rPr>
              <a:t> Вся природа дивным цветом </a:t>
            </a:r>
          </a:p>
          <a:p>
            <a:r>
              <a:rPr lang="ru-RU" altLang="ru-RU" b="1" dirty="0" smtClean="0">
                <a:solidFill>
                  <a:schemeClr val="accent2"/>
                </a:solidFill>
              </a:rPr>
              <a:t>Расцвела. Спасибо, ЛЕТО </a:t>
            </a:r>
            <a:endParaRPr lang="ru-RU" alt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0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2" y="225814"/>
            <a:ext cx="2866272" cy="3544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250" y="225814"/>
            <a:ext cx="4480538" cy="3244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768" y="3266308"/>
            <a:ext cx="2929816" cy="3591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866" y="3093928"/>
            <a:ext cx="2517731" cy="3513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358" y="4321479"/>
            <a:ext cx="3703508" cy="194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802" t="3292" r="33791" b="11236"/>
          <a:stretch/>
        </p:blipFill>
        <p:spPr>
          <a:xfrm>
            <a:off x="5949864" y="250520"/>
            <a:ext cx="3557392" cy="4321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98" y="4572000"/>
            <a:ext cx="5024568" cy="1941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391" y="907841"/>
            <a:ext cx="3857860" cy="52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3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435"/>
          <a:stretch/>
        </p:blipFill>
        <p:spPr>
          <a:xfrm>
            <a:off x="474497" y="469133"/>
            <a:ext cx="3846982" cy="5424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707" y="981411"/>
            <a:ext cx="3507394" cy="2788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661" y="2079319"/>
            <a:ext cx="3312303" cy="43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0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95" y="880782"/>
            <a:ext cx="3444539" cy="3042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85" y="4518352"/>
            <a:ext cx="2877561" cy="1804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344" y="1118058"/>
            <a:ext cx="3304318" cy="3218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674" y="4689054"/>
            <a:ext cx="2883658" cy="1463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288" y="2849829"/>
            <a:ext cx="2893512" cy="1383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525070" y="880782"/>
            <a:ext cx="1464288" cy="12110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9288" y="4233796"/>
            <a:ext cx="3467492" cy="25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3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6" y="162838"/>
            <a:ext cx="4033382" cy="2956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27" y="3429000"/>
            <a:ext cx="4296427" cy="2880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874" y="4684733"/>
            <a:ext cx="4283901" cy="1966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9900" t="4936" r="7617" b="7766"/>
          <a:stretch/>
        </p:blipFill>
        <p:spPr>
          <a:xfrm>
            <a:off x="7896047" y="581524"/>
            <a:ext cx="2818355" cy="3829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942" y="350729"/>
            <a:ext cx="3006246" cy="36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276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48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2020-03-11T03:54:29Z</dcterms:created>
  <dcterms:modified xsi:type="dcterms:W3CDTF">2020-03-11T04:40:06Z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3350300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