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9" r:id="rId4"/>
    <p:sldId id="257" r:id="rId5"/>
    <p:sldId id="268" r:id="rId6"/>
    <p:sldId id="265" r:id="rId7"/>
    <p:sldId id="269" r:id="rId8"/>
    <p:sldId id="281" r:id="rId9"/>
    <p:sldId id="260" r:id="rId10"/>
    <p:sldId id="301" r:id="rId11"/>
    <p:sldId id="305" r:id="rId12"/>
    <p:sldId id="289" r:id="rId13"/>
    <p:sldId id="302" r:id="rId14"/>
    <p:sldId id="303" r:id="rId15"/>
    <p:sldId id="304" r:id="rId16"/>
    <p:sldId id="306" r:id="rId17"/>
    <p:sldId id="307" r:id="rId18"/>
    <p:sldId id="300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6585" autoAdjust="0"/>
  </p:normalViewPr>
  <p:slideViewPr>
    <p:cSldViewPr>
      <p:cViewPr>
        <p:scale>
          <a:sx n="69" d="100"/>
          <a:sy n="69" d="100"/>
        </p:scale>
        <p:origin x="-283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5F2645-AC51-47A5-95CC-5F15FFDD21CD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6AA9D-04FF-4645-AD1E-ADAD6047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0904-A453-4364-A3B1-74278554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D619-4C5D-415B-BBCC-EAD55F7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67F-BF91-4075-9584-D1DDD059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D714-CAAB-49F0-B22E-6F5EF4A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6BF-A5BB-4033-BF5F-B94DDEC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A93D-A654-441A-8EDC-28E3A2CC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59E3-3E33-400C-9091-F59F32E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2D4B-2D0E-4D74-9637-AD9F80DB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256-00FD-4256-B808-8F224FC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4272-912B-418E-B7E5-E6E9DFA1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FBC7-F3D7-4C5F-BBEB-8FE3D648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1B051D-080C-4F46-9157-160DCE9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12976"/>
            <a:ext cx="8143875" cy="296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2996952"/>
            <a:ext cx="8206680" cy="30990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857388"/>
          </a:xfrm>
        </p:spPr>
        <p:txBody>
          <a:bodyPr/>
          <a:lstStyle/>
          <a:p>
            <a:r>
              <a:rPr lang="ru-RU" sz="2000" dirty="0" smtClean="0"/>
              <a:t>Проект образовательной деятельности. </a:t>
            </a:r>
            <a:br>
              <a:rPr lang="ru-RU" sz="2000" dirty="0" smtClean="0"/>
            </a:br>
            <a:r>
              <a:rPr lang="ru-RU" sz="2000" dirty="0" smtClean="0"/>
              <a:t>Краткосрочный ( 1 неделя)</a:t>
            </a:r>
            <a:br>
              <a:rPr lang="ru-RU" sz="2000" dirty="0" smtClean="0"/>
            </a:br>
            <a:r>
              <a:rPr lang="ru-RU" sz="2000" dirty="0" smtClean="0"/>
              <a:t>старшая группа № 8</a:t>
            </a:r>
            <a:br>
              <a:rPr lang="ru-RU" sz="2000" dirty="0" smtClean="0"/>
            </a:br>
            <a:r>
              <a:rPr lang="ru-RU" sz="2000" dirty="0" smtClean="0"/>
              <a:t>Подготовила воспитатель </a:t>
            </a:r>
            <a:r>
              <a:rPr lang="ru-RU" sz="2000" dirty="0" err="1" smtClean="0"/>
              <a:t>Лосева.О.А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Участники: воспитатель Лосева О.А.,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физ</a:t>
            </a:r>
            <a:r>
              <a:rPr lang="ru-RU" sz="2000" dirty="0" smtClean="0"/>
              <a:t> .</a:t>
            </a:r>
            <a:r>
              <a:rPr lang="ru-RU" sz="2000" dirty="0" err="1" smtClean="0"/>
              <a:t>интруктор</a:t>
            </a:r>
            <a:r>
              <a:rPr lang="ru-RU" sz="2000" dirty="0" smtClean="0"/>
              <a:t> </a:t>
            </a:r>
            <a:r>
              <a:rPr lang="ru-RU" sz="2000" dirty="0" err="1" smtClean="0"/>
              <a:t>Шматко</a:t>
            </a:r>
            <a:r>
              <a:rPr lang="ru-RU" sz="2000" dirty="0" smtClean="0"/>
              <a:t> Е М., дети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72480" cy="1143000"/>
          </a:xfrm>
        </p:spPr>
        <p:txBody>
          <a:bodyPr/>
          <a:lstStyle/>
          <a:p>
            <a:r>
              <a:rPr lang="ru-RU" sz="1800" dirty="0" smtClean="0"/>
              <a:t>Пятница 21.02.2018 гг.</a:t>
            </a:r>
            <a:br>
              <a:rPr lang="ru-RU" sz="1800" dirty="0" smtClean="0"/>
            </a:br>
            <a:r>
              <a:rPr lang="ru-RU" sz="1800" u="sng" dirty="0" smtClean="0"/>
              <a:t>Беседы: </a:t>
            </a:r>
            <a:r>
              <a:rPr lang="ru-RU" sz="1800" dirty="0" smtClean="0"/>
              <a:t>О родах войск. Встреча с солдатами. Поздравление для них (прочтение стихотворения и исполнение песни «Катюша» )</a:t>
            </a:r>
            <a:br>
              <a:rPr lang="ru-RU" sz="1800" dirty="0" smtClean="0"/>
            </a:br>
            <a:r>
              <a:rPr lang="ru-RU" sz="1800" dirty="0" smtClean="0"/>
              <a:t>Коммуникативная деятельность: «</a:t>
            </a:r>
            <a:r>
              <a:rPr lang="ru-RU" sz="1800" b="1" dirty="0" smtClean="0"/>
              <a:t>Защитники Отечества», </a:t>
            </a:r>
            <a:r>
              <a:rPr lang="ru-RU" sz="1800" dirty="0" smtClean="0"/>
              <a:t>(развитие речи)</a:t>
            </a:r>
            <a:br>
              <a:rPr lang="ru-RU" sz="1800" dirty="0" smtClean="0"/>
            </a:br>
            <a:r>
              <a:rPr lang="ru-RU" sz="1800" dirty="0" smtClean="0"/>
              <a:t>Двигательная деятельность : Игра «Зарница»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80485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Проведение мастер класса . « Я умею играть в шашки »</a:t>
            </a:r>
            <a:endParaRPr lang="ru-RU" sz="2400" dirty="0"/>
          </a:p>
        </p:txBody>
      </p:sp>
      <p:pic>
        <p:nvPicPr>
          <p:cNvPr id="12" name="Picture 2" descr="Картинка 28 из 65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843" y="2285992"/>
            <a:ext cx="2800157" cy="457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Встреча с солдатами. Поздравление для них (прочтение стихотворения и исполнение песни «Катюша» )</a:t>
            </a:r>
            <a:endParaRPr lang="ru-RU" sz="1800" dirty="0"/>
          </a:p>
        </p:txBody>
      </p:sp>
      <p:pic>
        <p:nvPicPr>
          <p:cNvPr id="5" name="Picture 3" descr="D:\работа\23.02 2020\с солдатами\IMG-c09d6ee6cb6ceea5746ec6c7a72ec64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824" y="4143380"/>
            <a:ext cx="5205804" cy="2397923"/>
          </a:xfrm>
          <a:prstGeom prst="rect">
            <a:avLst/>
          </a:prstGeom>
          <a:noFill/>
        </p:spPr>
      </p:pic>
      <p:pic>
        <p:nvPicPr>
          <p:cNvPr id="6" name="Picture 2" descr="D:\работа\23.02 2020\с солдатами\IMG-4f266a89a96965d8a7cd335d563a24c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32659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53"/>
            <a:ext cx="7858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Проведение физкультурного мероприятия </a:t>
            </a:r>
            <a:endParaRPr lang="ru-RU" sz="2000" dirty="0"/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5528" y="0"/>
            <a:ext cx="978472" cy="1597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D:\работа\23.02 2020\эстафеты\IMG_20200218_0909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928670"/>
            <a:ext cx="4476781" cy="3357586"/>
          </a:xfrm>
          <a:prstGeom prst="rect">
            <a:avLst/>
          </a:prstGeom>
          <a:noFill/>
        </p:spPr>
      </p:pic>
      <p:pic>
        <p:nvPicPr>
          <p:cNvPr id="5124" name="Picture 4" descr="D:\работа\23.02 2020\эстафеты\IMG_20200218_09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677" y="1857364"/>
            <a:ext cx="3568307" cy="47577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785818"/>
          </a:xfrm>
        </p:spPr>
        <p:txBody>
          <a:bodyPr/>
          <a:lstStyle/>
          <a:p>
            <a:r>
              <a:rPr lang="ru-RU" dirty="0" smtClean="0"/>
              <a:t>Эстафеты</a:t>
            </a:r>
            <a:endParaRPr lang="ru-RU" dirty="0"/>
          </a:p>
        </p:txBody>
      </p:sp>
      <p:pic>
        <p:nvPicPr>
          <p:cNvPr id="6146" name="Picture 2" descr="D:\работа\23.02 2020\эстафеты\IMG_20200218_092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3810000" cy="2857500"/>
          </a:xfrm>
          <a:prstGeom prst="rect">
            <a:avLst/>
          </a:prstGeom>
          <a:noFill/>
        </p:spPr>
      </p:pic>
      <p:pic>
        <p:nvPicPr>
          <p:cNvPr id="6147" name="Picture 3" descr="D:\работа\23.02 2020\эстафеты\IMG_20200218_093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1" y="3500438"/>
            <a:ext cx="4191003" cy="31432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та\23.02 2020\эстафеты\IMG_20200218_094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3500462" cy="4667283"/>
          </a:xfrm>
          <a:prstGeom prst="rect">
            <a:avLst/>
          </a:prstGeom>
          <a:noFill/>
        </p:spPr>
      </p:pic>
      <p:pic>
        <p:nvPicPr>
          <p:cNvPr id="7172" name="Picture 4" descr="D:\работа\23.02 2020\эстафеты\IMG_20200218_0937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642942"/>
          </a:xfrm>
        </p:spPr>
        <p:txBody>
          <a:bodyPr/>
          <a:lstStyle/>
          <a:p>
            <a:r>
              <a:rPr lang="ru-RU" dirty="0" smtClean="0"/>
              <a:t>Все ребята Молодцы.</a:t>
            </a:r>
            <a:endParaRPr lang="ru-RU" dirty="0"/>
          </a:p>
        </p:txBody>
      </p:sp>
      <p:pic>
        <p:nvPicPr>
          <p:cNvPr id="8194" name="Picture 2" descr="D:\работа\23.02 2020\эстафеты\IMG_20200218_100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286280" cy="3214710"/>
          </a:xfrm>
          <a:prstGeom prst="rect">
            <a:avLst/>
          </a:prstGeom>
          <a:noFill/>
        </p:spPr>
      </p:pic>
      <p:pic>
        <p:nvPicPr>
          <p:cNvPr id="8195" name="Picture 3" descr="D:\работа\23.02 2020\эстафеты\IMG_20200218_101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384"/>
          </a:xfrm>
        </p:spPr>
        <p:txBody>
          <a:bodyPr/>
          <a:lstStyle/>
          <a:p>
            <a:r>
              <a:rPr lang="ru-RU" sz="3600" dirty="0" smtClean="0"/>
              <a:t>Проведение мастер класса .</a:t>
            </a:r>
            <a:br>
              <a:rPr lang="ru-RU" sz="3600" dirty="0" smtClean="0"/>
            </a:br>
            <a:r>
              <a:rPr lang="ru-RU" sz="3600" dirty="0" smtClean="0"/>
              <a:t> « Я умею играть в шашки 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218" name="Picture 2" descr="D:\работа\23.02 2020\Мк шашки гр 8\IMG_20200207_160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4191030" cy="3143272"/>
          </a:xfrm>
          <a:prstGeom prst="rect">
            <a:avLst/>
          </a:prstGeom>
          <a:noFill/>
        </p:spPr>
      </p:pic>
      <p:pic>
        <p:nvPicPr>
          <p:cNvPr id="9219" name="Picture 3" descr="D:\работа\23.02 2020\Мк шашки гр 8\IMG_20200218_18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95752" cy="30718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Результат :Дети охотно играют в шашки друг с другом.</a:t>
            </a:r>
            <a:endParaRPr lang="ru-RU" sz="3200" dirty="0"/>
          </a:p>
        </p:txBody>
      </p:sp>
      <p:pic>
        <p:nvPicPr>
          <p:cNvPr id="10242" name="Picture 2" descr="D:\работа\23.02 2020\Мк шашки гр 8\IMG_20200207_161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609850"/>
            <a:ext cx="3810000" cy="2857500"/>
          </a:xfrm>
          <a:prstGeom prst="rect">
            <a:avLst/>
          </a:prstGeom>
          <a:noFill/>
        </p:spPr>
      </p:pic>
      <p:pic>
        <p:nvPicPr>
          <p:cNvPr id="10243" name="Picture 3" descr="D:\работа\23.02 2020\Мк шашки гр 8\IMG_20200207_161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098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u="sng" dirty="0" smtClean="0"/>
              <a:t> Результат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Дети в конце </a:t>
            </a:r>
            <a:r>
              <a:rPr lang="ru-RU" sz="2800" b="1" dirty="0" smtClean="0"/>
              <a:t>проекта</a:t>
            </a:r>
            <a:r>
              <a:rPr lang="ru-RU" sz="2800" dirty="0" smtClean="0"/>
              <a:t> стали чаще использовать для игр военную тематику, уважительно отзывались о </a:t>
            </a:r>
            <a:r>
              <a:rPr lang="ru-RU" sz="2800" b="1" dirty="0" smtClean="0"/>
              <a:t>защитниках отечества</a:t>
            </a:r>
            <a:r>
              <a:rPr lang="ru-RU" sz="2800" dirty="0" smtClean="0"/>
              <a:t>, с гордостью делились знаниями со сверстниками и воспитателем, которые они получили от родителей о службе в армии. С большим интересом стали играть в настольно – печатные и дидактические игры. Развитие познавательных и творческих навыков, коммуникативных способностей.</a:t>
            </a:r>
          </a:p>
          <a:p>
            <a:r>
              <a:rPr lang="ru-RU" sz="2800" dirty="0" smtClean="0"/>
              <a:t>Родители были заинтересованы темой и получили новую и полезную информацию, успешно опробованную на своих детях, что понятно из бесед с родителями.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0" y="285750"/>
            <a:ext cx="6012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Проблема</a:t>
            </a:r>
            <a:r>
              <a:rPr lang="ru-RU" sz="2000" dirty="0" smtClean="0"/>
              <a:t>: отсутствие интереса к Российской армии.</a:t>
            </a:r>
          </a:p>
          <a:p>
            <a:r>
              <a:rPr lang="ru-RU" sz="2000" u="sng" dirty="0" smtClean="0"/>
              <a:t>Обоснование проблемы</a:t>
            </a:r>
            <a:r>
              <a:rPr lang="ru-RU" sz="2000" dirty="0" smtClean="0"/>
              <a:t>: недостаточный уровень знаний о Российской </a:t>
            </a:r>
            <a:r>
              <a:rPr lang="ru-RU" sz="2000" dirty="0" smtClean="0"/>
              <a:t>армии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u="sng" dirty="0" smtClean="0"/>
              <a:t>Актуальность</a:t>
            </a:r>
            <a:r>
              <a:rPr lang="ru-RU" sz="2000" dirty="0" smtClean="0"/>
              <a:t>: </a:t>
            </a:r>
            <a:r>
              <a:rPr lang="ru-RU" sz="2000" dirty="0" smtClean="0"/>
              <a:t>воспитание </a:t>
            </a:r>
            <a:r>
              <a:rPr lang="ru-RU" sz="2000" dirty="0" smtClean="0"/>
              <a:t>героического начала в детях. </a:t>
            </a:r>
            <a:r>
              <a:rPr lang="ru-RU" sz="2000" dirty="0" smtClean="0"/>
              <a:t>Ф</a:t>
            </a:r>
            <a:r>
              <a:rPr lang="ru-RU" sz="2000" dirty="0" smtClean="0"/>
              <a:t>ормирование </a:t>
            </a:r>
            <a:r>
              <a:rPr lang="ru-RU" sz="2000" dirty="0" smtClean="0"/>
              <a:t>отношения к стране и государству, где живёт человек, к её истории начинается с детства.</a:t>
            </a:r>
          </a:p>
          <a:p>
            <a:r>
              <a:rPr lang="ru-RU" sz="2000" u="sng" dirty="0" smtClean="0"/>
              <a:t> Цель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формирование </a:t>
            </a:r>
            <a:r>
              <a:rPr lang="ru-RU" sz="2000" dirty="0" smtClean="0"/>
              <a:t>представления </a:t>
            </a:r>
            <a:r>
              <a:rPr lang="ru-RU" sz="2000" dirty="0" smtClean="0"/>
              <a:t>о </a:t>
            </a:r>
            <a:r>
              <a:rPr lang="ru-RU" sz="2000" b="1" dirty="0" smtClean="0"/>
              <a:t>защитниках отечества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познакомить с профессиями </a:t>
            </a:r>
            <a:r>
              <a:rPr lang="ru-RU" sz="2000" b="1" dirty="0" smtClean="0"/>
              <a:t>защитников Отечества нашей страны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воспитывать гордость за историческое прошлое России; патриотизм;</a:t>
            </a:r>
          </a:p>
          <a:p>
            <a:r>
              <a:rPr lang="ru-RU" sz="2000" dirty="0" smtClean="0"/>
              <a:t>- систематизировать знания детей по данной теме;</a:t>
            </a:r>
          </a:p>
          <a:p>
            <a:r>
              <a:rPr lang="ru-RU" sz="2000" dirty="0" smtClean="0"/>
              <a:t>- привлечение родителей в образовательный процесс.</a:t>
            </a:r>
          </a:p>
          <a:p>
            <a:pPr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000" u="sng" dirty="0" smtClean="0"/>
              <a:t> Задачи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формирование социально значимых качеств на основе традиций патриотического воспитания;</a:t>
            </a:r>
          </a:p>
          <a:p>
            <a:r>
              <a:rPr lang="ru-RU" sz="2000" dirty="0" smtClean="0"/>
              <a:t>- стимулирование потребности дошкольников в постоянном поиске сведений о Российской армии.</a:t>
            </a:r>
          </a:p>
          <a:p>
            <a:r>
              <a:rPr lang="ru-RU" sz="2000" dirty="0" smtClean="0"/>
              <a:t>- приобщение детей, педагогов и родителей к изучению истории и современному состоянию Российской армии и флота.</a:t>
            </a:r>
          </a:p>
          <a:p>
            <a:r>
              <a:rPr lang="ru-RU" sz="2000" u="sng" dirty="0" smtClean="0"/>
              <a:t>Предполагаемый результат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воспитать уважительное отношение к </a:t>
            </a:r>
            <a:r>
              <a:rPr lang="ru-RU" sz="2000" b="1" dirty="0" smtClean="0"/>
              <a:t>защитникам Отечества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возникновение желания в будущем стать </a:t>
            </a:r>
            <a:r>
              <a:rPr lang="ru-RU" sz="2000" b="1" dirty="0" smtClean="0"/>
              <a:t>защитником Отечества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420887"/>
            <a:ext cx="4865737" cy="42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27784" y="260648"/>
            <a:ext cx="62646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Этапы реализации </a:t>
            </a:r>
            <a:r>
              <a:rPr lang="ru-RU" sz="2000" b="1" dirty="0" smtClean="0"/>
              <a:t>проекта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I этап – Формулирование целей и задач </a:t>
            </a:r>
            <a:r>
              <a:rPr lang="ru-RU" sz="2000" b="1" dirty="0" smtClean="0"/>
              <a:t>проекта</a:t>
            </a:r>
            <a:endParaRPr lang="ru-RU" sz="2000" dirty="0" smtClean="0"/>
          </a:p>
          <a:p>
            <a:r>
              <a:rPr lang="ru-RU" sz="2000" dirty="0" smtClean="0"/>
              <a:t>Изучение литературы по теме </a:t>
            </a:r>
            <a:r>
              <a:rPr lang="ru-RU" sz="2000" b="1" dirty="0" smtClean="0"/>
              <a:t>проекта</a:t>
            </a:r>
            <a:endParaRPr lang="ru-RU" sz="2000" dirty="0" smtClean="0"/>
          </a:p>
          <a:p>
            <a:r>
              <a:rPr lang="ru-RU" sz="2000" dirty="0" smtClean="0"/>
              <a:t>Изучение Интернет-ресурсов по теме </a:t>
            </a:r>
            <a:r>
              <a:rPr lang="ru-RU" sz="2000" b="1" dirty="0" smtClean="0"/>
              <a:t>проекта</a:t>
            </a:r>
            <a:endParaRPr lang="ru-RU" sz="2000" dirty="0" smtClean="0"/>
          </a:p>
          <a:p>
            <a:r>
              <a:rPr lang="ru-RU" sz="2000" dirty="0" smtClean="0"/>
              <a:t>Анализ предметной среды группы.</a:t>
            </a:r>
          </a:p>
          <a:p>
            <a:r>
              <a:rPr lang="ru-RU" sz="2000" dirty="0" smtClean="0"/>
              <a:t>II этап – практическая деятельность по решению проблемы; планирование совместной деятельности, сбор и систематизация информации, поисковая деятельность детей и взрослых.</a:t>
            </a:r>
          </a:p>
          <a:p>
            <a:r>
              <a:rPr lang="ru-RU" sz="2000" dirty="0" smtClean="0"/>
              <a:t>Проведение бесед, дидактических игр по расширению представлений о российской армии, о родах войск. Консультации для родителей.</a:t>
            </a:r>
          </a:p>
          <a:p>
            <a:r>
              <a:rPr lang="ru-RU" sz="2000" dirty="0" smtClean="0"/>
              <a:t>Создание в группе условий для реализации </a:t>
            </a:r>
            <a:r>
              <a:rPr lang="ru-RU" sz="2000" b="1" dirty="0" smtClean="0"/>
              <a:t>проекта</a:t>
            </a:r>
            <a:r>
              <a:rPr lang="ru-RU" sz="2000" dirty="0" smtClean="0"/>
              <a:t>: выставка иллюстрации военной техники, просмотр </a:t>
            </a:r>
            <a:r>
              <a:rPr lang="ru-RU" sz="2000" dirty="0" err="1" smtClean="0"/>
              <a:t>презинтации</a:t>
            </a:r>
            <a:r>
              <a:rPr lang="ru-RU" sz="2000" dirty="0" smtClean="0"/>
              <a:t> об армии, выставка игрушечной военной техники, изготовление макета посвященного Сталинградской битве</a:t>
            </a:r>
          </a:p>
          <a:p>
            <a:r>
              <a:rPr lang="ru-RU" sz="2000" dirty="0" smtClean="0"/>
              <a:t>III этап – итог- Презентация </a:t>
            </a:r>
            <a:r>
              <a:rPr lang="ru-RU" sz="2000" b="1" dirty="0" smtClean="0"/>
              <a:t>проекта </a:t>
            </a:r>
            <a:r>
              <a:rPr lang="ru-RU" sz="2000" i="1" dirty="0" smtClean="0"/>
              <a:t>«23 </a:t>
            </a:r>
            <a:r>
              <a:rPr lang="ru-RU" sz="2000" b="1" i="1" dirty="0" smtClean="0"/>
              <a:t>ФЕВРАЛЯ ДЕНЬ ЗАЩИТНИКА ОТЕЧЕСТВА</a:t>
            </a:r>
            <a:r>
              <a:rPr lang="ru-RU" sz="2000" i="1" dirty="0" smtClean="0"/>
              <a:t>»</a:t>
            </a:r>
            <a:r>
              <a:rPr lang="ru-RU" sz="2000" dirty="0" smtClean="0"/>
              <a:t>. Проведение спортивного развлечения 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28777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000" u="sng" dirty="0" smtClean="0"/>
              <a:t> Развивающая среда</a:t>
            </a:r>
            <a:r>
              <a:rPr lang="ru-RU" sz="2000" dirty="0" smtClean="0"/>
              <a:t>: Оформление в группе уголка посвящённого </a:t>
            </a:r>
            <a:r>
              <a:rPr lang="ru-RU" sz="2000" i="1" dirty="0" smtClean="0"/>
              <a:t>«Дню </a:t>
            </a:r>
            <a:r>
              <a:rPr lang="ru-RU" sz="2000" b="1" i="1" dirty="0" smtClean="0"/>
              <a:t>защитника Отечества</a:t>
            </a:r>
            <a:r>
              <a:rPr lang="ru-RU" sz="2000" i="1" dirty="0" smtClean="0"/>
              <a:t>»</a:t>
            </a:r>
            <a:r>
              <a:rPr lang="ru-RU" sz="2000" dirty="0" smtClean="0"/>
              <a:t> с использованием детских рисунков к рассказам </a:t>
            </a:r>
            <a:r>
              <a:rPr lang="ru-RU" sz="2000" i="1" dirty="0" smtClean="0"/>
              <a:t>«Как папа или дедушка служили в армии»</a:t>
            </a:r>
            <a:r>
              <a:rPr lang="ru-RU" sz="2000" dirty="0" smtClean="0"/>
              <a:t>, и иллюстраций из журналов. Совместное создание атрибутов к сюжетно ролевым играм. 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4313"/>
            <a:ext cx="8246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ПЛАН </a:t>
            </a:r>
            <a:r>
              <a:rPr lang="ru-RU" sz="2000" b="1" dirty="0" smtClean="0"/>
              <a:t>ПРОЕКТНОЙ</a:t>
            </a:r>
            <a:r>
              <a:rPr lang="ru-RU" sz="2000" dirty="0" smtClean="0"/>
              <a:t> ДЕЯТЕЛЬНОСТИ С ДЕТЬМИ НА ЗАНЯТИЯХ</a:t>
            </a:r>
          </a:p>
          <a:p>
            <a:r>
              <a:rPr lang="ru-RU" sz="2000" dirty="0" smtClean="0"/>
              <a:t>Понедельник. 17.02.2020гг.</a:t>
            </a:r>
          </a:p>
          <a:p>
            <a:r>
              <a:rPr lang="ru-RU" sz="2000" dirty="0" smtClean="0"/>
              <a:t>Беседа </a:t>
            </a:r>
            <a:r>
              <a:rPr lang="ru-RU" sz="2000" i="1" dirty="0" smtClean="0"/>
              <a:t>«Российская армия: роды войск»</a:t>
            </a:r>
            <a:r>
              <a:rPr lang="ru-RU" sz="2000" dirty="0" smtClean="0"/>
              <a:t>, рассматривание иллюстраций в соответствии с тематикой.</a:t>
            </a:r>
          </a:p>
          <a:p>
            <a:r>
              <a:rPr lang="ru-RU" sz="2000" dirty="0" smtClean="0"/>
              <a:t>Познание Формирование целостной картины </a:t>
            </a:r>
            <a:r>
              <a:rPr lang="ru-RU" sz="2000" u="sng" dirty="0" smtClean="0"/>
              <a:t>мира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«День </a:t>
            </a:r>
            <a:r>
              <a:rPr lang="ru-RU" sz="2000" b="1" dirty="0" smtClean="0"/>
              <a:t>защитника Отечества</a:t>
            </a:r>
            <a:r>
              <a:rPr lang="ru-RU" sz="2000" dirty="0" smtClean="0"/>
              <a:t>. Памятники </a:t>
            </a:r>
            <a:r>
              <a:rPr lang="ru-RU" sz="2000" b="1" dirty="0" smtClean="0"/>
              <a:t>защитникам Отечества в Волжском</a:t>
            </a:r>
            <a:r>
              <a:rPr lang="ru-RU" sz="2000" dirty="0" smtClean="0"/>
              <a:t>».</a:t>
            </a:r>
          </a:p>
          <a:p>
            <a:r>
              <a:rPr lang="ru-RU" sz="2000" u="sng" dirty="0" smtClean="0"/>
              <a:t>Художественно-эстетическое развитие: </a:t>
            </a:r>
            <a:r>
              <a:rPr lang="ru-RU" sz="2000" dirty="0" smtClean="0"/>
              <a:t>«Звездочка для защитников». (лепка)</a:t>
            </a:r>
          </a:p>
        </p:txBody>
      </p:sp>
      <p:pic>
        <p:nvPicPr>
          <p:cNvPr id="2050" name="Picture 2" descr="J:\23.02 2020\Screenshot_2020-02-22-18-34-02-935_com.miui.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429000"/>
            <a:ext cx="2603013" cy="3136964"/>
          </a:xfrm>
          <a:prstGeom prst="rect">
            <a:avLst/>
          </a:prstGeom>
          <a:noFill/>
        </p:spPr>
      </p:pic>
      <p:pic>
        <p:nvPicPr>
          <p:cNvPr id="2051" name="Picture 3" descr="J:\23.02 2020\IMG_20200221_09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8188"/>
            <a:ext cx="4844136" cy="32233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89"/>
            <a:ext cx="70008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000" dirty="0" smtClean="0"/>
              <a:t> Вторник.18.02.2018 гг.</a:t>
            </a:r>
          </a:p>
          <a:p>
            <a:r>
              <a:rPr lang="ru-RU" sz="2000" dirty="0" smtClean="0"/>
              <a:t>Беседа: «Наша армия», с рассматриванием альбомов о Российской армии.</a:t>
            </a:r>
          </a:p>
          <a:p>
            <a:r>
              <a:rPr lang="ru-RU" sz="2000" dirty="0" smtClean="0"/>
              <a:t>Коммуникативная деятельность: «Военные </a:t>
            </a:r>
            <a:r>
              <a:rPr lang="ru-RU" sz="2000" dirty="0" err="1" smtClean="0"/>
              <a:t>Професии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Художественно-эстетическое </a:t>
            </a:r>
            <a:r>
              <a:rPr lang="ru-RU" sz="2000" u="sng" dirty="0" smtClean="0"/>
              <a:t>развитие</a:t>
            </a:r>
            <a:r>
              <a:rPr lang="ru-RU" sz="2000" dirty="0" smtClean="0"/>
              <a:t>: </a:t>
            </a:r>
            <a:r>
              <a:rPr lang="ru-RU" sz="2000" i="1" dirty="0" smtClean="0"/>
              <a:t>«Папина  и мамина </a:t>
            </a:r>
            <a:r>
              <a:rPr lang="ru-RU" sz="2000" i="1" dirty="0" err="1" smtClean="0"/>
              <a:t>военнная</a:t>
            </a:r>
            <a:r>
              <a:rPr lang="ru-RU" sz="2000" i="1" dirty="0" smtClean="0"/>
              <a:t> профессия»</a:t>
            </a:r>
            <a:r>
              <a:rPr lang="ru-RU" sz="2000" dirty="0" smtClean="0"/>
              <a:t> </a:t>
            </a:r>
            <a:r>
              <a:rPr lang="ru-RU" sz="2000" i="1" dirty="0" smtClean="0"/>
              <a:t>(изготовление </a:t>
            </a:r>
            <a:r>
              <a:rPr lang="ru-RU" sz="2000" i="1" dirty="0" err="1" smtClean="0"/>
              <a:t>стен-газеты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pPr algn="just">
              <a:defRPr/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7166"/>
            <a:ext cx="1173744" cy="204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работа\23.02 2020\с плакатом\IMG_20200320_114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286116" y="1000107"/>
            <a:ext cx="4214842" cy="69294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9"/>
            <a:ext cx="8072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1800" dirty="0" smtClean="0"/>
              <a:t> Среда 19.02.2018 гг.</a:t>
            </a:r>
          </a:p>
          <a:p>
            <a:r>
              <a:rPr lang="ru-RU" sz="1800" dirty="0" smtClean="0"/>
              <a:t>Беседы: </a:t>
            </a:r>
            <a:r>
              <a:rPr lang="ru-RU" sz="1800" i="1" dirty="0" smtClean="0"/>
              <a:t>«Защитники Отечества – наша гордость!», «военно-морской флот».</a:t>
            </a:r>
            <a:endParaRPr lang="ru-RU" sz="1800" dirty="0" smtClean="0"/>
          </a:p>
          <a:p>
            <a:r>
              <a:rPr lang="ru-RU" sz="1800" dirty="0" smtClean="0"/>
              <a:t>Познание. Формирование элементарных математических представлений </a:t>
            </a:r>
            <a:r>
              <a:rPr lang="ru-RU" sz="1800" i="1" dirty="0" smtClean="0"/>
              <a:t>«День </a:t>
            </a:r>
            <a:r>
              <a:rPr lang="ru-RU" sz="1800" b="1" i="1" dirty="0" smtClean="0"/>
              <a:t>защитника отечества</a:t>
            </a:r>
            <a:r>
              <a:rPr lang="ru-RU" sz="1800" i="1" dirty="0" smtClean="0"/>
              <a:t>»</a:t>
            </a:r>
            <a:endParaRPr lang="ru-RU" sz="1800" dirty="0" smtClean="0"/>
          </a:p>
          <a:p>
            <a:r>
              <a:rPr lang="ru-RU" sz="1800" i="1" dirty="0" smtClean="0"/>
              <a:t>Конструирование</a:t>
            </a:r>
            <a:r>
              <a:rPr lang="ru-RU" sz="1800" dirty="0" smtClean="0"/>
              <a:t> </a:t>
            </a:r>
            <a:r>
              <a:rPr lang="ru-RU" sz="1800" i="1" dirty="0" smtClean="0"/>
              <a:t>«Пилотка».</a:t>
            </a:r>
            <a:endParaRPr lang="ru-RU" sz="1800" dirty="0" smtClean="0"/>
          </a:p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429132"/>
            <a:ext cx="323891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работа\23.02 2020\наши папы -гордость\IMG_20200222_1834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643182"/>
            <a:ext cx="6272325" cy="38290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2" y="500063"/>
            <a:ext cx="7929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Четверг 20.02.2018 гг.</a:t>
            </a:r>
          </a:p>
          <a:p>
            <a:r>
              <a:rPr lang="ru-RU" sz="2000" u="sng" dirty="0" smtClean="0"/>
              <a:t>Беседы: </a:t>
            </a:r>
            <a:r>
              <a:rPr lang="ru-RU" sz="2000" i="1" dirty="0" smtClean="0"/>
              <a:t>«Сталинградская битва».(Рассказ о военных действиях под Сталинградом с участием Фесенко А.М.)</a:t>
            </a:r>
            <a:endParaRPr lang="ru-RU" sz="2000" dirty="0" smtClean="0"/>
          </a:p>
          <a:p>
            <a:r>
              <a:rPr lang="ru-RU" sz="2000" dirty="0" err="1" smtClean="0"/>
              <a:t>Коммуникотивная</a:t>
            </a:r>
            <a:r>
              <a:rPr lang="ru-RU" sz="2000" dirty="0" smtClean="0"/>
              <a:t> деятельность: «</a:t>
            </a:r>
            <a:r>
              <a:rPr lang="ru-RU" sz="2000" b="1" i="1" dirty="0" smtClean="0"/>
              <a:t>Защитники Отечества», </a:t>
            </a:r>
            <a:r>
              <a:rPr lang="ru-RU" sz="2000" dirty="0" smtClean="0"/>
              <a:t>(развитие речи)</a:t>
            </a:r>
          </a:p>
        </p:txBody>
      </p:sp>
      <p:pic>
        <p:nvPicPr>
          <p:cNvPr id="3074" name="Picture 2" descr="D:\работа\23.02 2020\с макетом\IMG_20200221_10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6286544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350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образовательной деятельности.  Краткосрочный ( 1 неделя) старшая группа № 8 Подготовила воспитатель Лосева.О.А. Участники: воспитатель Лосева О.А.,  физ .интруктор Шматко Е М., дети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Пятница 21.02.2018 гг. Беседы: О родах войск. Встреча с солдатами. Поздравление для них (прочтение стихотворения и исполнение песни «Катюша» ) Коммуникативная деятельность: «Защитники Отечества», (развитие речи) Двигательная деятельность : Игра «Зарница»</vt:lpstr>
      <vt:lpstr>Встреча с солдатами. Поздравление для них (прочтение стихотворения и исполнение песни «Катюша» )</vt:lpstr>
      <vt:lpstr>Слайд 12</vt:lpstr>
      <vt:lpstr>Эстафеты</vt:lpstr>
      <vt:lpstr>Слайд 14</vt:lpstr>
      <vt:lpstr>Все ребята Молодцы.</vt:lpstr>
      <vt:lpstr>Проведение мастер класса .  « Я умею играть в шашки » </vt:lpstr>
      <vt:lpstr>Результат :Дети охотно играют в шашки друг с другом.</vt:lpstr>
      <vt:lpstr>Слайд 18</vt:lpstr>
      <vt:lpstr>Слайд 19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Oksana Anatolyevna</cp:lastModifiedBy>
  <cp:revision>109</cp:revision>
  <dcterms:created xsi:type="dcterms:W3CDTF">2008-05-28T10:20:44Z</dcterms:created>
  <dcterms:modified xsi:type="dcterms:W3CDTF">2020-03-22T10:04:08Z</dcterms:modified>
</cp:coreProperties>
</file>