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0" r:id="rId5"/>
    <p:sldId id="264" r:id="rId6"/>
    <p:sldId id="262" r:id="rId7"/>
    <p:sldId id="267" r:id="rId8"/>
    <p:sldId id="265" r:id="rId9"/>
    <p:sldId id="269" r:id="rId10"/>
    <p:sldId id="266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63284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Моделирование комфортной РППС по Художественно – эстетическому развитию. Художественная литература и фольклор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.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0212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             Городской </a:t>
            </a:r>
            <a:r>
              <a:rPr lang="ru-RU" b="1" dirty="0" smtClean="0">
                <a:solidFill>
                  <a:srgbClr val="C00000"/>
                </a:solidFill>
              </a:rPr>
              <a:t>округ город Выкса,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07707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Выполнила: воспитатель МБДОУ детского сада комбинированного вида №36 «Аленький цветочек» Хохлова Т.Г.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Дидактические игры</a:t>
            </a:r>
            <a:endParaRPr lang="ru-RU" dirty="0"/>
          </a:p>
        </p:txBody>
      </p:sp>
      <p:pic>
        <p:nvPicPr>
          <p:cNvPr id="3074" name="Picture 2" descr="C:\Users\Татьяна\Desktop\WltbJiVUk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13690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«Книжная  больничка»</a:t>
            </a:r>
            <a:endParaRPr lang="ru-RU" dirty="0"/>
          </a:p>
        </p:txBody>
      </p:sp>
      <p:pic>
        <p:nvPicPr>
          <p:cNvPr id="4098" name="Picture 2" descr="C:\Users\Татьяна\Desktop\IMG-bf5950354233265ea40a27a1137217f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792" y="-151330"/>
            <a:ext cx="5288448" cy="8208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80708">
            <a:off x="899592" y="1484784"/>
            <a:ext cx="7560840" cy="311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Спасибо за внимание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Основные задачи  книжного уголка: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Развитие познавательных и творческих способностей детей средствами детской художественной литературы; удовлетворение разнообразных литературных интересов детей.;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Формирование у дошкольников интереса к художественной литературе;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Создание психологически комфортных условий в соответствии с возрастными и индивидуальными особенностями детей в группе;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Требования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Насыщенность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среды должна соответствовать возрастным возможностям детей и содержанию Программы.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  Образовательное пространство группы должно быть оснащено средствами обучения  соответствующими материалами  в соответствии со спецификой Программы.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900" b="1" dirty="0" err="1" smtClean="0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900" b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материалов предполагает: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● возможность разнообразного использования различных составляющих предметной среды, 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● наличие в группе полифункциональных  предметов, 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среды предполагает: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● наличие в группе различных книг, обеспечивающих свободный выбор детей;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● периодическую сменяемость  материала, появление новых книг, стимулирующих познавательную и исследовательскую активность детей.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среды предполагает: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● свободный доступ воспитанников, к материалам, пособиям, 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Безопасность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предметно-пространственной среды предполагает соответствие всех её элементов требованиям по обеспечению надёжности и безопасности их использования.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328592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Библиотека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приобщение детей к книге, воспитание интереса к чтению, формирование будущего читателя.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Произведения разных жанров (рассказы, повести, поэмы, сказки в прозе и стихах, лирические и шуточные стихи, загадки);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Произведения разной тематики (детская жизнь: игры, забавы, игрушки, шалости; события общественной жизни, труд людей; картины природы, экологические проблемы);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Детские журналы.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Библиотека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Татьяна\Desktop\DkabwPkTJ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12776"/>
            <a:ext cx="4104457" cy="5256584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zJ11jHIt9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392488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Тематические выставки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/>
              <a:t> :  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углубить литературные интересы детей;  сделать для дошкольников особо значимой, актуальной ту или иную литературную или общественную тему.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выставки должна быть значимой и актуальна для детей: - предстоящий праздник (День города, День Победы);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-юбилей писателя, художника – иллюстратора;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-предстоящий утренник ( Новый год, 8 Марта, День Защитника Отечества);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темы недели.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Продолжительность выставки 3 -4 дня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Тематические выставки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6" t="1665"/>
          <a:stretch/>
        </p:blipFill>
        <p:spPr>
          <a:xfrm rot="5400000">
            <a:off x="71499" y="2312877"/>
            <a:ext cx="4680522" cy="3600400"/>
          </a:xfrm>
          <a:prstGeom prst="rect">
            <a:avLst/>
          </a:prstGeom>
          <a:ln>
            <a:noFill/>
          </a:ln>
          <a:effectLst>
            <a:glow rad="10922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1" t="999" b="-1"/>
          <a:stretch/>
        </p:blipFill>
        <p:spPr>
          <a:xfrm rot="5400000">
            <a:off x="4283967" y="2420890"/>
            <a:ext cx="4824537" cy="3672408"/>
          </a:xfrm>
          <a:prstGeom prst="rect">
            <a:avLst/>
          </a:prstGeom>
          <a:ln>
            <a:noFill/>
          </a:ln>
          <a:effectLst>
            <a:glow rad="850900">
              <a:schemeClr val="accent6">
                <a:alpha val="52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20171109_153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3760" y="1928144"/>
            <a:ext cx="5450999" cy="3816424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IMG_20191113_0904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06123" cy="551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Desktop\J2c4lAxus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764704"/>
            <a:ext cx="4176464" cy="5544616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66r9EG60i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692696"/>
            <a:ext cx="385293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133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Основные задачи  книжного уголка:</vt:lpstr>
      <vt:lpstr>Требования </vt:lpstr>
      <vt:lpstr>Библиотека </vt:lpstr>
      <vt:lpstr>Библиотека </vt:lpstr>
      <vt:lpstr>Тематические выставки </vt:lpstr>
      <vt:lpstr>Тематические выставки </vt:lpstr>
      <vt:lpstr>Слайд 8</vt:lpstr>
      <vt:lpstr>Слайд 9</vt:lpstr>
      <vt:lpstr>Дидактические игры</vt:lpstr>
      <vt:lpstr>«Книжная  больничка»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36</cp:revision>
  <dcterms:created xsi:type="dcterms:W3CDTF">2014-06-15T09:49:01Z</dcterms:created>
  <dcterms:modified xsi:type="dcterms:W3CDTF">2020-03-22T16:36:06Z</dcterms:modified>
</cp:coreProperties>
</file>