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91" autoAdjust="0"/>
    <p:restoredTop sz="94660"/>
  </p:normalViewPr>
  <p:slideViewPr>
    <p:cSldViewPr>
      <p:cViewPr>
        <p:scale>
          <a:sx n="40" d="100"/>
          <a:sy n="40" d="100"/>
        </p:scale>
        <p:origin x="-2208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DB61-2DAE-4349-9A51-23D0F55F732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10F9-2947-4A42-852F-C6F00284DF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DB61-2DAE-4349-9A51-23D0F55F732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10F9-2947-4A42-852F-C6F00284DF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DB61-2DAE-4349-9A51-23D0F55F732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10F9-2947-4A42-852F-C6F00284DF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DB61-2DAE-4349-9A51-23D0F55F732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10F9-2947-4A42-852F-C6F00284DF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DB61-2DAE-4349-9A51-23D0F55F732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10F9-2947-4A42-852F-C6F00284DF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DB61-2DAE-4349-9A51-23D0F55F732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10F9-2947-4A42-852F-C6F00284DF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DB61-2DAE-4349-9A51-23D0F55F732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10F9-2947-4A42-852F-C6F00284DF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DB61-2DAE-4349-9A51-23D0F55F732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10F9-2947-4A42-852F-C6F00284DF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DB61-2DAE-4349-9A51-23D0F55F732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10F9-2947-4A42-852F-C6F00284DF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DB61-2DAE-4349-9A51-23D0F55F732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10F9-2947-4A42-852F-C6F00284DF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FDB61-2DAE-4349-9A51-23D0F55F732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310F9-2947-4A42-852F-C6F00284DF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FDB61-2DAE-4349-9A51-23D0F55F732C}" type="datetimeFigureOut">
              <a:rPr lang="ru-RU" smtClean="0"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310F9-2947-4A42-852F-C6F00284DF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Irina\Desktop\МЫШКА\20200401_214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Irina\Desktop\МЫШКА\20200401_214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Irina\Desktop\МЫШКА\20200401_2143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0"/>
            <a:ext cx="51434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Irina\Desktop\МЫШКА\20200401_214439.jpg"/>
          <p:cNvPicPr>
            <a:picLocks noChangeAspect="1" noChangeArrowheads="1"/>
          </p:cNvPicPr>
          <p:nvPr/>
        </p:nvPicPr>
        <p:blipFill>
          <a:blip r:embed="rId2" cstate="print"/>
          <a:srcRect t="9484" b="18568"/>
          <a:stretch>
            <a:fillRect/>
          </a:stretch>
        </p:blipFill>
        <p:spPr bwMode="auto">
          <a:xfrm>
            <a:off x="1071538" y="0"/>
            <a:ext cx="7172272" cy="6880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Irina\Desktop\МЫШКА\20200401_214552.jpg"/>
          <p:cNvPicPr>
            <a:picLocks noChangeAspect="1" noChangeArrowheads="1"/>
          </p:cNvPicPr>
          <p:nvPr/>
        </p:nvPicPr>
        <p:blipFill>
          <a:blip r:embed="rId2" cstate="print"/>
          <a:srcRect t="11433" b="8968"/>
          <a:stretch>
            <a:fillRect/>
          </a:stretch>
        </p:blipFill>
        <p:spPr bwMode="auto">
          <a:xfrm>
            <a:off x="1071538" y="-117233"/>
            <a:ext cx="6572296" cy="6975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Irina\Desktop\МЫШКА\20200401_214806.jpg"/>
          <p:cNvPicPr>
            <a:picLocks noChangeAspect="1" noChangeArrowheads="1"/>
          </p:cNvPicPr>
          <p:nvPr/>
        </p:nvPicPr>
        <p:blipFill>
          <a:blip r:embed="rId2" cstate="print"/>
          <a:srcRect l="8334" r="20833"/>
          <a:stretch>
            <a:fillRect/>
          </a:stretch>
        </p:blipFill>
        <p:spPr bwMode="auto">
          <a:xfrm>
            <a:off x="2000232" y="0"/>
            <a:ext cx="47863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Irina</cp:lastModifiedBy>
  <cp:revision>3</cp:revision>
  <dcterms:created xsi:type="dcterms:W3CDTF">2020-04-01T16:35:01Z</dcterms:created>
  <dcterms:modified xsi:type="dcterms:W3CDTF">2020-04-01T17:00:55Z</dcterms:modified>
</cp:coreProperties>
</file>