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3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0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0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5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7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9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2630-0D32-40DC-B5FF-45A9912EEA3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6F3E-1457-4AF7-B0B4-104005359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0"/>
            <a:ext cx="10563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5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2020-04-08T18:14:22Z</dcterms:created>
  <dcterms:modified xsi:type="dcterms:W3CDTF">2020-04-08T18:14:58Z</dcterms:modified>
</cp:coreProperties>
</file>