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1" r:id="rId5"/>
    <p:sldId id="275" r:id="rId6"/>
    <p:sldId id="276" r:id="rId7"/>
    <p:sldId id="277" r:id="rId8"/>
    <p:sldId id="258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6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00183-9FD7-42AC-93AF-2D19AB653E3F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1F41-C6BD-46C9-B8BE-7B4A68EEB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8939-BDA8-4FE4-916B-1B2C8331C902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9624-0AF4-417B-94F4-272FE1338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6325-17C4-4657-92AB-900716B6978C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312D3-B71B-429A-80F7-D1D70C8D8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B135-912F-4065-8F6C-6A59618D8147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6BFD-13F8-4EB2-9B99-E0E24145F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518CD-F684-48B2-A104-A137AC387979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B5F1-1982-405B-BFFD-803FCB65F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1657-7CDA-46F5-9EE4-6DC252504C37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937-DDC7-4103-BEB1-9ECC1D8C2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902D1-7EDF-4C84-9D94-96D5CB440F9D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E210-F31E-49D7-BDF6-548B3F821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3EEE-DEC9-477E-8368-75F1FA556F19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8149-A5E3-4061-9AAE-FCFE3913F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7229-C335-46B6-9471-6922BA190B75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E807-7351-47E8-8111-37EE2EA87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3E2B-A2E7-4DCD-8A4C-9ACC16305748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A8FA-323B-4231-BF40-E397ABE92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8D282-4FF8-4FB0-B108-D771AF502259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BD3A7-92BB-4772-BC7A-4C8AF1FC3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1.jpe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12" Type="http://schemas.openxmlformats.org/officeDocument/2006/relationships/image" Target="../media/image4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39.jpeg"/><Relationship Id="rId5" Type="http://schemas.microsoft.com/office/2007/relationships/hdphoto" Target="NULL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4.png"/><Relationship Id="rId9" Type="http://schemas.openxmlformats.org/officeDocument/2006/relationships/image" Target="../media/image9.jpeg"/><Relationship Id="rId1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125" y="6215082"/>
            <a:ext cx="180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г. Коряжма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7772400" cy="1470025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родной город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593" y="3004223"/>
            <a:ext cx="767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(для детей старшего дошкольного возраста)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378904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Барчугова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</a:t>
            </a: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928662" y="2714620"/>
            <a:ext cx="642942" cy="1071570"/>
          </a:xfrm>
          <a:prstGeom prst="down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643174" y="5286388"/>
            <a:ext cx="857256" cy="642942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931296">
            <a:off x="6215291" y="3049869"/>
            <a:ext cx="658212" cy="1312249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0034" y="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Игра-путешествие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доехать до железнодорожного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вокзала?»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3920" t="3488" r="4616" b="19767"/>
          <a:stretch>
            <a:fillRect/>
          </a:stretch>
        </p:blipFill>
        <p:spPr bwMode="auto">
          <a:xfrm>
            <a:off x="285720" y="714356"/>
            <a:ext cx="3000396" cy="18859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098" name="Picture 2" descr="ÐÐ°ÑÑÐ¸Ð½ÐºÐ¸ Ð¿Ð¾ Ð·Ð°Ð¿ÑÐ¾ÑÑ ÐºÐ¾ÑÑÐ¶Ð¼Ð° Ð¼Ð°Ð³Ð¸ÑÑÑÐ°Ð»ÑÐ½Ð¾Ðµ ÑÐ¾ÑÑ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3929066"/>
            <a:ext cx="2428892" cy="2071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100" name="Picture 4" descr="ÐÐ°ÑÑÐ¸Ð½ÐºÐ¸ Ð¿Ð¾ Ð·Ð°Ð¿ÑÐ¾ÑÑ ÐºÐ¾ÑÑÐ¶Ð¼Ð° Ð¿Ð°Ð¼ÑÑÐ½Ð¸Ðº Ð»Ð¾ÐºÐ¾Ð¼Ð¾ÑÐ¸Ð²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429132"/>
            <a:ext cx="2952771" cy="22145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102" name="Picture 6" descr="ÐÐ°ÑÑÐ¸Ð½ÐºÐ¸ Ð¿Ð¾ Ð·Ð°Ð¿ÑÐ¾ÑÑ ÐºÐ¾ÑÑÐ¶Ð¼Ð° ÑÑÐ°Ð½ÑÐ¸Ñ Ð½Ð¸Ð·Ð¾Ð²Ðº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714356"/>
            <a:ext cx="2952771" cy="22145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2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928926" y="928670"/>
            <a:ext cx="1071570" cy="143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07569 0.4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69 0.43842 L 0.36528 0.553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28 0.55393 L 0.20781 0.039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928934"/>
            <a:ext cx="1357354" cy="22940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на тему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«Мой родной город»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по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мнемотаблице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52" y="1285860"/>
          <a:ext cx="7643868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0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0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717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46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Достопримечательности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 descr="Картинки по запросу нарисованные картинки знака вопроса и буквы 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85926"/>
            <a:ext cx="12858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/>
          <p:nvPr/>
        </p:nvPicPr>
        <p:blipFill rotWithShape="1">
          <a:blip r:embed="rId4" cstate="print">
            <a:lum bright="-30000" contrast="6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2717" y1="60669" x2="46054" y2="60669"/>
                        <a14:foregroundMark x1="45019" y1="60669" x2="44502" y2="81590"/>
                        <a14:foregroundMark x1="42173" y1="81590" x2="0" y2="82148"/>
                        <a14:foregroundMark x1="4398" y1="73780" x2="43855" y2="77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82" b="13072"/>
          <a:stretch/>
        </p:blipFill>
        <p:spPr bwMode="auto">
          <a:xfrm>
            <a:off x="3214678" y="2071678"/>
            <a:ext cx="1857388" cy="1643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0166" y="1357298"/>
            <a:ext cx="127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Название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128586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Что это?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(село, город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128586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Где находится?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128586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Символика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385762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Кем и чем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 знаменит?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39290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Настоящее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7" name="Picture 5"/>
          <p:cNvPicPr/>
          <p:nvPr/>
        </p:nvPicPr>
        <p:blipFill>
          <a:blip r:embed="rId6" cstate="print">
            <a:lum bright="-24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500570"/>
            <a:ext cx="928694" cy="92869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8" name="Рисунок 27" descr="Похожее изображение"/>
          <p:cNvPicPr/>
          <p:nvPr/>
        </p:nvPicPr>
        <p:blipFill>
          <a:blip r:embed="rId7" cstate="print"/>
          <a:srcRect l="2397" t="9053" r="2055" b="5350"/>
          <a:stretch>
            <a:fillRect/>
          </a:stretch>
        </p:blipFill>
        <p:spPr bwMode="auto">
          <a:xfrm>
            <a:off x="7858148" y="5572140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929454" y="392906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Моё отношение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1" name="Picture 2" descr="ÐÐ°ÑÑÐ¸Ð½ÐºÐ¸ Ð¿Ð¾ Ð·Ð°Ð¿ÑÐ¾ÑÑ ÐºÐ°ÑÑÐ° Ð°ÑÑÐ°Ð½Ð³ÐµÐ»ÑÑÐºÐ¾Ð¹ Ð¾Ð±Ð»Ð°ÑÑÐ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1714488"/>
            <a:ext cx="1692619" cy="202997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32" name="Picture 2" descr="ÐÐ°ÑÑÐ¸Ð½ÐºÐ¸ Ð¿Ð¾ Ð·Ð°Ð¿ÑÐ¾ÑÑ Ð³ÐµÑÐ± ÐºÐ¾ÑÑÐ¶Ð¼Ñ"/>
          <p:cNvPicPr>
            <a:picLocks noChangeAspect="1" noChangeArrowheads="1"/>
          </p:cNvPicPr>
          <p:nvPr/>
        </p:nvPicPr>
        <p:blipFill>
          <a:blip r:embed="rId9" cstate="print"/>
          <a:srcRect l="31250" t="16875" r="31250" b="15624"/>
          <a:stretch>
            <a:fillRect/>
          </a:stretch>
        </p:blipFill>
        <p:spPr bwMode="auto">
          <a:xfrm>
            <a:off x="7143768" y="1714488"/>
            <a:ext cx="1726418" cy="2071702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3074" name="Picture 2" descr="ÐÐ°ÑÑÐ¸Ð½ÐºÐ¸ Ð¿Ð¾ Ð·Ð°Ð¿ÑÐ¾ÑÑ ÐºÐ¾ÑÑÐ¶Ð¼Ð° ÐºÐµÐ´ÑÐ¾Ð²Ð°Ñ ÑÐ¸ÑÐºÐ°"/>
          <p:cNvPicPr>
            <a:picLocks noChangeAspect="1" noChangeArrowheads="1"/>
          </p:cNvPicPr>
          <p:nvPr/>
        </p:nvPicPr>
        <p:blipFill>
          <a:blip r:embed="rId10" cstate="print"/>
          <a:srcRect l="22771" r="17827"/>
          <a:stretch>
            <a:fillRect/>
          </a:stretch>
        </p:blipFill>
        <p:spPr bwMode="auto">
          <a:xfrm>
            <a:off x="1357290" y="4500570"/>
            <a:ext cx="845323" cy="947690"/>
          </a:xfrm>
          <a:prstGeom prst="rect">
            <a:avLst/>
          </a:prstGeom>
          <a:noFill/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lum bright="10000"/>
          </a:blip>
          <a:srcRect t="14322" b="14065"/>
          <a:stretch>
            <a:fillRect/>
          </a:stretch>
        </p:blipFill>
        <p:spPr bwMode="auto">
          <a:xfrm>
            <a:off x="2285984" y="4500570"/>
            <a:ext cx="833443" cy="928694"/>
          </a:xfrm>
          <a:prstGeom prst="rect">
            <a:avLst/>
          </a:prstGeom>
          <a:noFill/>
        </p:spPr>
      </p:pic>
      <p:pic>
        <p:nvPicPr>
          <p:cNvPr id="3078" name="Picture 6" descr="ÐÐ°ÑÑÐ¸Ð½ÐºÐ¸ Ð¿Ð¾ Ð·Ð°Ð¿ÑÐ¾ÑÑ ÐºÐ¾ÑÑÐ¶Ð¼Ð° Ð±ÑÐ¼Ð°Ð³Ð°"/>
          <p:cNvPicPr>
            <a:picLocks noChangeAspect="1" noChangeArrowheads="1"/>
          </p:cNvPicPr>
          <p:nvPr/>
        </p:nvPicPr>
        <p:blipFill>
          <a:blip r:embed="rId12" cstate="print"/>
          <a:srcRect l="44000" t="27000" r="12999" b="20499"/>
          <a:stretch>
            <a:fillRect/>
          </a:stretch>
        </p:blipFill>
        <p:spPr bwMode="auto">
          <a:xfrm>
            <a:off x="1357290" y="5572140"/>
            <a:ext cx="928694" cy="890483"/>
          </a:xfrm>
          <a:prstGeom prst="rect">
            <a:avLst/>
          </a:prstGeom>
          <a:noFill/>
        </p:spPr>
      </p:pic>
      <p:pic>
        <p:nvPicPr>
          <p:cNvPr id="3080" name="Picture 8" descr="ÐÐ°ÑÑÐ¸Ð½ÐºÐ¸ Ð¿Ð¾ Ð·Ð°Ð¿ÑÐ¾ÑÑ ÐºÐ¾ÑÑÐ¶Ð¼Ð° Ð°Ð»Ð»ÐµÑ ÑÐºÑÐ»ÑÐ¿ÑÑÑ"/>
          <p:cNvPicPr>
            <a:picLocks noChangeAspect="1" noChangeArrowheads="1"/>
          </p:cNvPicPr>
          <p:nvPr/>
        </p:nvPicPr>
        <p:blipFill>
          <a:blip r:embed="rId13" cstate="print"/>
          <a:srcRect l="4378" t="35003" r="59143" b="10305"/>
          <a:stretch>
            <a:fillRect/>
          </a:stretch>
        </p:blipFill>
        <p:spPr bwMode="auto">
          <a:xfrm>
            <a:off x="2357422" y="5500702"/>
            <a:ext cx="785818" cy="1000132"/>
          </a:xfrm>
          <a:prstGeom prst="rect">
            <a:avLst/>
          </a:prstGeom>
          <a:noFill/>
        </p:spPr>
      </p:pic>
      <p:pic>
        <p:nvPicPr>
          <p:cNvPr id="3082" name="Picture 10" descr="ÐÐ°ÑÑÐ¸Ð½ÐºÐ¸ Ð¿Ð¾ Ð·Ð°Ð¿ÑÐ¾ÑÑ ÐºÐ¾ÑÑÐ¶Ð¼Ð° Ð¼Ð¾Ð½Ð°ÑÑÑÑÑ"/>
          <p:cNvPicPr>
            <a:picLocks noChangeAspect="1" noChangeArrowheads="1"/>
          </p:cNvPicPr>
          <p:nvPr/>
        </p:nvPicPr>
        <p:blipFill>
          <a:blip r:embed="rId14" cstate="print"/>
          <a:srcRect l="17277" r="10733"/>
          <a:stretch>
            <a:fillRect/>
          </a:stretch>
        </p:blipFill>
        <p:spPr bwMode="auto">
          <a:xfrm>
            <a:off x="3286117" y="4572008"/>
            <a:ext cx="1643074" cy="1857387"/>
          </a:xfrm>
          <a:prstGeom prst="rect">
            <a:avLst/>
          </a:prstGeom>
          <a:noFill/>
        </p:spPr>
      </p:pic>
      <p:pic>
        <p:nvPicPr>
          <p:cNvPr id="3084" name="Picture 12" descr="ÐÐ°ÑÑÐ¸Ð½ÐºÐ¸ Ð¿Ð¾ Ð·Ð°Ð¿ÑÐ¾ÑÑ ÐºÐ¾ÑÑÐ¶Ð¼Ð° Ð¾Ð»Ð¸Ð¼Ð¿"/>
          <p:cNvPicPr>
            <a:picLocks noChangeAspect="1" noChangeArrowheads="1"/>
          </p:cNvPicPr>
          <p:nvPr/>
        </p:nvPicPr>
        <p:blipFill>
          <a:blip r:embed="rId15" cstate="print"/>
          <a:srcRect t="2451" r="57143"/>
          <a:stretch>
            <a:fillRect/>
          </a:stretch>
        </p:blipFill>
        <p:spPr bwMode="auto">
          <a:xfrm>
            <a:off x="5214942" y="4429132"/>
            <a:ext cx="164307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0"/>
            <a:ext cx="55007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Есть в России такой уголок,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 дороже нам звездных столиц.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 в холодной степи уголек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Манит нас он улыбками лиц.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Нет в нем блеска и той суеты.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 присущи большим городам.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 - домашний очаг теплоты,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подвластный ветрам и годам.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 rot="20513039">
            <a:off x="100447" y="1170623"/>
            <a:ext cx="3116961" cy="1143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Коряжма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Иван\Pictures\397439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2286016" cy="1928826"/>
          </a:xfrm>
          <a:prstGeom prst="rect">
            <a:avLst/>
          </a:prstGeom>
          <a:noFill/>
        </p:spPr>
      </p:pic>
      <p:pic>
        <p:nvPicPr>
          <p:cNvPr id="13314" name="Picture 2" descr="ÐÐ°ÑÑÐ¸Ð½ÐºÐ¸ Ð¿Ð¾ Ð·Ð°Ð¿ÑÐ¾ÑÑ ÐÐ¾ÑÑÐ¶Ð¼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3214686"/>
            <a:ext cx="4442869" cy="292895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286280" cy="457203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63904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находится ?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ÐÐ°ÑÑÐ¸Ð½ÐºÐ¸ Ð¿Ð¾ Ð·Ð°Ð¿ÑÐ¾ÑÑ ÐºÐ°ÑÑÐ° Ð°ÑÑÐ°Ð½Ð³ÐµÐ»ÑÑÐºÐ¾Ð¹ Ð¾Ð±Ð»Ð°ÑÑ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407263" cy="457203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34" y="214290"/>
            <a:ext cx="82296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Герб г. Коряжма и его символ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266" name="Picture 2" descr="ÐÐ°ÑÑÐ¸Ð½ÐºÐ¸ Ð¿Ð¾ Ð·Ð°Ð¿ÑÐ¾ÑÑ Ð³ÐµÑÐ± ÐºÐ¾ÑÑÐ¶Ð¼Ñ"/>
          <p:cNvPicPr>
            <a:picLocks noChangeAspect="1" noChangeArrowheads="1"/>
          </p:cNvPicPr>
          <p:nvPr/>
        </p:nvPicPr>
        <p:blipFill>
          <a:blip r:embed="rId2" cstate="print"/>
          <a:srcRect l="31250" t="16875" r="31250" b="15624"/>
          <a:stretch>
            <a:fillRect/>
          </a:stretch>
        </p:blipFill>
        <p:spPr bwMode="auto">
          <a:xfrm>
            <a:off x="357158" y="2214554"/>
            <a:ext cx="3571900" cy="42862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t="12953" b="9331"/>
          <a:stretch>
            <a:fillRect/>
          </a:stretch>
        </p:blipFill>
        <p:spPr bwMode="auto">
          <a:xfrm>
            <a:off x="4500562" y="2214554"/>
            <a:ext cx="3786214" cy="42862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0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1"/>
            <a:ext cx="46434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нём живут,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не сеют, не жнут,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Населённым пунктом является,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Подскажи, как называется?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(Город)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14" y="3903345"/>
            <a:ext cx="335758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 стоят,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 на друга глядят.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Пешеходы идут,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Сумки несут.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автомобили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Куда-то покатили.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(Улица)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928662" y="2643182"/>
            <a:ext cx="1143008" cy="285752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643438" y="5072074"/>
            <a:ext cx="1143008" cy="285752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ÐÐ°ÑÑÐ¸Ð½ÐºÐ¸ Ð¿Ð¾ Ð·Ð°Ð¿ÑÐ¾ÑÑ ÐºÐ¾ÑÑÐ¶Ð¼Ð°"/>
          <p:cNvPicPr>
            <a:picLocks noChangeAspect="1" noChangeArrowheads="1"/>
          </p:cNvPicPr>
          <p:nvPr/>
        </p:nvPicPr>
        <p:blipFill>
          <a:blip r:embed="rId2" cstate="print"/>
          <a:srcRect r="32584"/>
          <a:stretch>
            <a:fillRect/>
          </a:stretch>
        </p:blipFill>
        <p:spPr bwMode="auto">
          <a:xfrm>
            <a:off x="4857752" y="642919"/>
            <a:ext cx="4071966" cy="30200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44" name="Picture 4" descr="ÐÐ°ÑÑÐ¸Ð½ÐºÐ¸ Ð¿Ð¾ Ð·Ð°Ð¿ÑÐ¾ÑÑ ÐºÐ¾ÑÑÐ¶Ð¼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4333842" cy="32503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0"/>
            <a:ext cx="3680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785794"/>
            <a:ext cx="4429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огромный шумный мир,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нем четыреста квартир,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Пять подъездов,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домофоны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Остекленные балконы.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(Дом)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8576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 на дружке ровно в ряд                                                                                                                                    Эти кубики стоят,                                                                                                                                                        В каждом есть окно и вход,                                                                                                                                           В каждом кто-нибудь живет.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(Квартира)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5000628" y="2714620"/>
            <a:ext cx="1643074" cy="214314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85984" y="5572140"/>
            <a:ext cx="1500198" cy="285752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AutoShape 2" descr="ÐÐ°ÑÑÐ¸Ð½ÐºÐ¸ Ð¿Ð¾ Ð·Ð°Ð¿ÑÐ¾ÑÑ ÐºÐ¾ÑÑÐ¶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ÐÐ°ÑÑÐ¸Ð½ÐºÐ¸ Ð¿Ð¾ Ð·Ð°Ð¿ÑÐ¾ÑÑ ÐºÐ¾ÑÑÐ¶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ÐÐ°ÑÑÐ¸Ð½ÐºÐ¸ Ð¿Ð¾ Ð·Ð°Ð¿ÑÐ¾ÑÑ ÐºÐ¾ÑÑÐ¶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ÐÐ°ÑÑÐ¸Ð½ÐºÐ¸ Ð¿Ð¾ Ð·Ð°Ð¿ÑÐ¾ÑÑ ÐºÐ¾ÑÑÐ¶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ÐÐ°ÑÑÐ¸Ð½ÐºÐ¸ Ð¿Ð¾ Ð·Ð°Ð¿ÑÐ¾ÑÑ ÐºÐ¾ÑÑÐ¶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QuDTCYwdbz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4535988" cy="302281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5" name="Рисунок 14" descr="QuDTCYwdbz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214686"/>
            <a:ext cx="4659969" cy="350044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42852"/>
            <a:ext cx="1428760" cy="2214578"/>
          </a:xfrm>
          <a:prstGeom prst="rect">
            <a:avLst/>
          </a:prstGeom>
          <a:noFill/>
        </p:spPr>
      </p:pic>
      <p:sp>
        <p:nvSpPr>
          <p:cNvPr id="3" name="Выгнутая влево стрелка 2"/>
          <p:cNvSpPr/>
          <p:nvPr/>
        </p:nvSpPr>
        <p:spPr>
          <a:xfrm>
            <a:off x="285720" y="2928934"/>
            <a:ext cx="731520" cy="1428760"/>
          </a:xfrm>
          <a:prstGeom prst="curved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3714744" y="5929330"/>
            <a:ext cx="1357322" cy="731520"/>
          </a:xfrm>
          <a:prstGeom prst="curved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4071934" y="1214422"/>
            <a:ext cx="1285884" cy="660082"/>
          </a:xfrm>
          <a:prstGeom prst="curvedDown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flipH="1" flipV="1">
            <a:off x="8220866" y="3944669"/>
            <a:ext cx="714380" cy="1357322"/>
          </a:xfrm>
          <a:prstGeom prst="curved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7356" y="214290"/>
            <a:ext cx="5159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домашний адрес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C:\Users\Иван\Pictures\0_4c414_9b810a77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9199" cy="1143008"/>
          </a:xfrm>
          <a:prstGeom prst="rect">
            <a:avLst/>
          </a:prstGeom>
          <a:noFill/>
        </p:spPr>
      </p:pic>
      <p:pic>
        <p:nvPicPr>
          <p:cNvPr id="18" name="Picture 2" descr="C:\Users\Иван\Pictures\7029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714752"/>
            <a:ext cx="1571636" cy="1538309"/>
          </a:xfrm>
          <a:prstGeom prst="rect">
            <a:avLst/>
          </a:prstGeom>
          <a:noFill/>
        </p:spPr>
      </p:pic>
      <p:pic>
        <p:nvPicPr>
          <p:cNvPr id="8194" name="Picture 2" descr="ÐÐ°ÑÑÐ¸Ð½ÐºÐ¸ Ð¿Ð¾ Ð·Ð°Ð¿ÑÐ¾ÑÑ ÐºÐ¾ÑÑÐ¶Ð¼Ð° Ð³Ð¾ÑÐ¾Ð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285860"/>
            <a:ext cx="2609811" cy="19573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196" name="Picture 4" descr="ÐÐ°ÑÑÐ¸Ð½ÐºÐ¸ Ð¿Ð¾ Ð·Ð°Ð¿ÑÐ¾ÑÑ ÐºÐ¾ÑÑÐ¶Ð¼Ð° ÑÐ»Ð¸Ñ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000504"/>
            <a:ext cx="2571768" cy="19288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198" name="Picture 6" descr="ÐÐ°ÑÑÐ¸Ð½ÐºÐ¸ Ð¿Ð¾ Ð·Ð°Ð¿ÑÐ¾ÑÑ ÐºÐ¾ÑÑÐ¶Ð¼Ð° Ð´Ð¾Ð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214818"/>
            <a:ext cx="3052784" cy="19485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200" name="Picture 8" descr="ÐÐ°ÑÑÐ¸Ð½ÐºÐ¸ Ð¿Ð¾ Ð·Ð°Ð¿ÑÐ¾ÑÑ ÐºÐ¾ÑÑÐ¶Ð¼Ð° ÐºÐ²Ð°ÑÑÐ¸ÑÐ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3" y="1428736"/>
            <a:ext cx="3238521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714348" y="2857496"/>
            <a:ext cx="500066" cy="7858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661453">
            <a:off x="3207542" y="5514294"/>
            <a:ext cx="1116923" cy="552025"/>
          </a:xfrm>
          <a:prstGeom prst="rightArrow">
            <a:avLst>
              <a:gd name="adj1" fmla="val 62038"/>
              <a:gd name="adj2" fmla="val 50000"/>
            </a:avLst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1734343">
            <a:off x="7298088" y="3875364"/>
            <a:ext cx="571504" cy="785818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17764537">
            <a:off x="5994440" y="1603965"/>
            <a:ext cx="428628" cy="571504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0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Игра-путешествие </a:t>
            </a:r>
            <a:r>
              <a:rPr lang="ru-RU" sz="2400" b="1" i="1" dirty="0" smtClean="0">
                <a:solidFill>
                  <a:srgbClr val="C00000"/>
                </a:solidFill>
              </a:rPr>
              <a:t>«Как попасть в Кедровую рощу?»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ÐÐ°ÑÑÐ¸Ð½ÐºÐ¸ Ð¿Ð¾ Ð·Ð°Ð¿ÑÐ¾ÑÑ ÐºÐ¾ÑÑÐ¶Ð¼Ð° ÑÐ°Ð´Ð¸Ðº Ð¡ÐºÐ°Ð·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927526" cy="16430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150" name="Picture 6" descr="ÐÐ°ÑÑÐ¸Ð½ÐºÐ¸ Ð¿Ð¾ Ð·Ð°Ð¿ÑÐ¾ÑÑ ÐºÐ¾ÑÑÐ¶Ð¼Ð° Ð°Ð»ÐµÐºÑÐ°Ð½Ð´ÑÐ¾Ð²ÑÐºÐ¸Ð¹ Ð¿Ð°Ñ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714884"/>
            <a:ext cx="3000396" cy="20359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154" name="Picture 10" descr="ÐÐ°ÑÑÐ¸Ð½ÐºÐ¸ Ð¿Ð¾ Ð·Ð°Ð¿ÑÐ¾ÑÑ ÐºÐ¾ÑÑÐ¶Ð¼Ð° ÑÐ»Ð¸ÑÐ° Ð»ÐµÐ½Ð¸Ð½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3003578" cy="2000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156" name="Picture 12" descr="ÐÐ°ÑÑÐ¸Ð½ÐºÐ¸ Ð¿Ð¾ Ð·Ð°Ð¿ÑÐ¾ÑÑ ÐºÐ¾ÑÑÐ¶Ð¼Ð° Ð¼ÐµÑÐ¾Ðº ÑÐ¸ÑÐµÐº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357950" y="2214554"/>
            <a:ext cx="2467225" cy="16430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15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714356"/>
            <a:ext cx="2285952" cy="17144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4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71736" y="1285860"/>
            <a:ext cx="1071570" cy="1651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1857 0.349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7 0.34954 L 0.47517 0.5386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18 0.53866 L 0.33334 0.15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3 0.15023 L 0.30989 -0.122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714348" y="2500306"/>
            <a:ext cx="642942" cy="1285884"/>
          </a:xfrm>
          <a:prstGeom prst="down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486278">
            <a:off x="2992536" y="5813559"/>
            <a:ext cx="642942" cy="785818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2127045">
            <a:off x="6905268" y="4783050"/>
            <a:ext cx="857256" cy="1175949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9322067">
            <a:off x="7325010" y="2235761"/>
            <a:ext cx="571504" cy="785818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4282" y="0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- путешествие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 дойти до ЦБК?»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ÐÐ°ÑÑÐ¸Ð½ÐºÐ¸ Ð¿Ð¾ Ð·Ð°Ð¿ÑÐ¾ÑÑ ÐºÐ¾ÑÑÐ¶Ð¼Ð° ÑÐ°Ð´Ð¸Ðº Ð¡ÐºÐ°Ð·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2927526" cy="16430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4" name="Picture 10" descr="ÐÐ°ÑÑÐ¸Ð½ÐºÐ¸ Ð¿Ð¾ Ð·Ð°Ð¿ÑÐ¾ÑÑ ÐºÐ¾ÑÑÐ¶Ð¼Ð° ÑÐ»Ð¸ÑÐ° Ð»ÐµÐ½Ð¸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857628"/>
            <a:ext cx="3003578" cy="2000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l="3920" t="3488" r="4616" b="19767"/>
          <a:stretch>
            <a:fillRect/>
          </a:stretch>
        </p:blipFill>
        <p:spPr bwMode="auto">
          <a:xfrm>
            <a:off x="3714744" y="4857760"/>
            <a:ext cx="3000396" cy="18859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124" name="Picture 4" descr="ÐÐ°ÑÑÐ¸Ð½ÐºÐ¸ Ð¿Ð¾ Ð·Ð°Ð¿ÑÐ¾ÑÑ ÐºÐ¾ÑÑÐ¶Ð¼Ð° ÑÐ»Ð¸ÑÐ° Ð´ÑÐ±ÑÑÐ½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071810"/>
            <a:ext cx="2571768" cy="17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126" name="Picture 6" descr="ÐÐ°ÑÑÐ¸Ð½ÐºÐ¸ Ð¿Ð¾ Ð·Ð°Ð¿ÑÐ¾ÑÑ ÐºÐ¾ÑÑÐ¶Ð¼Ð° ÑÐ±Ð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571480"/>
            <a:ext cx="2846497" cy="1955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9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857488" y="1000108"/>
            <a:ext cx="1071570" cy="143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0486 0.41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4176 L 0.38107 0.627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07 0.62755 L 0.31805 0.3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05 0.3125 L 0.42031 -0.012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665</TotalTime>
  <Words>172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Луг</vt:lpstr>
      <vt:lpstr>Мой родной город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Предлог НА. Краски осени.</dc:title>
  <dc:creator>Шорина Т.А.</dc:creator>
  <cp:lastModifiedBy>User</cp:lastModifiedBy>
  <cp:revision>80</cp:revision>
  <dcterms:created xsi:type="dcterms:W3CDTF">2014-03-18T11:10:08Z</dcterms:created>
  <dcterms:modified xsi:type="dcterms:W3CDTF">2019-02-18T10:20:29Z</dcterms:modified>
</cp:coreProperties>
</file>