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33ED-B161-4DDA-A854-C2D0031B96E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F74A5F-F225-47AC-B09E-7684FE43A4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33ED-B161-4DDA-A854-C2D0031B96E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4A5F-F225-47AC-B09E-7684FE43A4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33ED-B161-4DDA-A854-C2D0031B96E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4A5F-F225-47AC-B09E-7684FE43A4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33ED-B161-4DDA-A854-C2D0031B96E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F74A5F-F225-47AC-B09E-7684FE43A4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33ED-B161-4DDA-A854-C2D0031B96E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4A5F-F225-47AC-B09E-7684FE43A4A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33ED-B161-4DDA-A854-C2D0031B96E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4A5F-F225-47AC-B09E-7684FE43A4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33ED-B161-4DDA-A854-C2D0031B96E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F74A5F-F225-47AC-B09E-7684FE43A4A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33ED-B161-4DDA-A854-C2D0031B96E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4A5F-F225-47AC-B09E-7684FE43A4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33ED-B161-4DDA-A854-C2D0031B96E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4A5F-F225-47AC-B09E-7684FE43A4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33ED-B161-4DDA-A854-C2D0031B96E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4A5F-F225-47AC-B09E-7684FE43A4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A33ED-B161-4DDA-A854-C2D0031B96E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4A5F-F225-47AC-B09E-7684FE43A4A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FA33ED-B161-4DDA-A854-C2D0031B96E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F74A5F-F225-47AC-B09E-7684FE43A4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2020-04-09-19-36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2020-04-09-19-36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2020-04-09-19-36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2020-04-09-19-36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2020-04-09-19-36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5608" y="0"/>
            <a:ext cx="51327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78092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Спасибо за внимание. </a:t>
            </a:r>
            <a:endParaRPr lang="ru-RU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2020-04-09-19-35-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2020-04-09-19-35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2020-04-09-19-35-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2020-04-09-19-35-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5608" y="0"/>
            <a:ext cx="51327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2020-04-09-19-35-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2020-04-09-19-35-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2020-04-09-19-35-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2020-04-09-19-36-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</TotalTime>
  <Words>4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Like</dc:creator>
  <cp:lastModifiedBy>Like</cp:lastModifiedBy>
  <cp:revision>1</cp:revision>
  <dcterms:created xsi:type="dcterms:W3CDTF">2020-04-19T06:56:38Z</dcterms:created>
  <dcterms:modified xsi:type="dcterms:W3CDTF">2020-04-19T07:01:18Z</dcterms:modified>
</cp:coreProperties>
</file>