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7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392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180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988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610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5160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331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647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43253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7205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348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46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43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53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89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696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6185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985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53F0F72-DC32-4BB4-AF4D-91AEAFCBAD74}" type="datetimeFigureOut">
              <a:rPr lang="ru-RU" smtClean="0"/>
              <a:t>19.04.2020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E8E068D-ED2C-40A8-8905-FDA32CF116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873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1777" y="1537398"/>
            <a:ext cx="8534400" cy="2772209"/>
          </a:xfrm>
        </p:spPr>
        <p:txBody>
          <a:bodyPr/>
          <a:lstStyle/>
          <a:p>
            <a:r>
              <a:rPr lang="ru-RU" dirty="0"/>
              <a:t>Тема: Арктика и ее обитатели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43885" y="0"/>
            <a:ext cx="8534400" cy="116685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ru-RU" sz="2400" dirty="0" smtClean="0">
                <a:solidFill>
                  <a:schemeClr val="tx1"/>
                </a:solidFill>
              </a:rPr>
              <a:t>Муниципальное бюджетное учреждение дополнительного образования «Дворец детского творчества» имени Ф.И. Авдеевой городского </a:t>
            </a:r>
            <a:r>
              <a:rPr lang="ru-RU" sz="2400" smtClean="0">
                <a:solidFill>
                  <a:schemeClr val="tx1"/>
                </a:solidFill>
              </a:rPr>
              <a:t>округа «город Якутск»</a:t>
            </a:r>
            <a:endParaRPr lang="ru-RU" sz="240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89197" y="3854598"/>
            <a:ext cx="3482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Выполнила: Эртюкова Галина Николаевна</a:t>
            </a:r>
          </a:p>
          <a:p>
            <a:r>
              <a:rPr lang="ru-RU" dirty="0" smtClean="0"/>
              <a:t> педагог дополнительного образования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754880" y="5828306"/>
            <a:ext cx="1343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2020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532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586" y="4723076"/>
            <a:ext cx="5390585" cy="1334935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Северный морско</a:t>
            </a:r>
            <a:r>
              <a:rPr lang="ru-RU" dirty="0"/>
              <a:t>й</a:t>
            </a:r>
            <a:r>
              <a:rPr lang="ru-RU" dirty="0" smtClean="0"/>
              <a:t> </a:t>
            </a:r>
            <a:r>
              <a:rPr lang="ru-RU" dirty="0"/>
              <a:t>слон — вид млекопитающих семейства настоящих </a:t>
            </a:r>
            <a:r>
              <a:rPr lang="ru-RU" dirty="0" smtClean="0"/>
              <a:t>тюленей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9482" y="3477390"/>
            <a:ext cx="5015658" cy="3296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5" y="157903"/>
            <a:ext cx="5645826" cy="317577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97218" y="71470"/>
            <a:ext cx="605624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0" cap="none" spc="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Морская корова – одно из самых крупных животных после белого медведя</a:t>
            </a:r>
            <a:endParaRPr lang="ru-RU" sz="40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761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Северный морской котик это подвид ушастого тюленя.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688" y="219054"/>
            <a:ext cx="6096000" cy="36099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358" y="219054"/>
            <a:ext cx="5432507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9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537" y="3698855"/>
            <a:ext cx="4874150" cy="298515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624" y="101399"/>
            <a:ext cx="5591574" cy="3405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422" y="101399"/>
            <a:ext cx="6085798" cy="353969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60282" y="3698855"/>
            <a:ext cx="6441813" cy="2031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dirty="0"/>
              <a:t>На ледниках </a:t>
            </a:r>
            <a:r>
              <a:rPr lang="ru-RU" dirty="0" smtClean="0"/>
              <a:t>можно </a:t>
            </a:r>
            <a:r>
              <a:rPr lang="ru-RU" dirty="0"/>
              <a:t>увидеть огромные по численности стада моржей. Эти громадные, неуклюжие на суше животные очень проворны и быстры в воде. Врагом моржа является </a:t>
            </a:r>
            <a:r>
              <a:rPr lang="ru-RU" dirty="0" smtClean="0"/>
              <a:t>белый медведь. </a:t>
            </a:r>
            <a:r>
              <a:rPr lang="ru-RU" dirty="0"/>
              <a:t>Однако моржи очень сильны и обладают мощным оружием: бивнями, которыми при опасностях они защищаются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23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3220278"/>
            <a:ext cx="5462146" cy="2774121"/>
          </a:xfrm>
        </p:spPr>
        <p:txBody>
          <a:bodyPr>
            <a:normAutofit fontScale="90000"/>
          </a:bodyPr>
          <a:lstStyle/>
          <a:p>
            <a:r>
              <a:rPr lang="ru-RU" sz="2700" dirty="0" smtClean="0"/>
              <a:t>Горбатый кит</a:t>
            </a:r>
            <a:r>
              <a:rPr lang="ru-RU" dirty="0" smtClean="0"/>
              <a:t>.</a:t>
            </a:r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Почему же он горбатый, потому что, действительно, у него есть горб: его плавник обладает такой формой. Длина кита может достигать до 20 м., а вес до 40 т.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943" y="235883"/>
            <a:ext cx="8534400" cy="284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149" y="3360745"/>
            <a:ext cx="48768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30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48" y="4025474"/>
            <a:ext cx="4189687" cy="26735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921857"/>
            <a:ext cx="1296580" cy="107254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1090" y="930303"/>
            <a:ext cx="6360644" cy="110523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943354" y="3415417"/>
            <a:ext cx="33872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р</a:t>
            </a:r>
            <a:r>
              <a:rPr lang="ru-RU" sz="3200" dirty="0" smtClean="0"/>
              <a:t>озовая чайка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4488" y="6163834"/>
            <a:ext cx="14863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кайра</a:t>
            </a:r>
            <a:endParaRPr lang="ru-RU" sz="3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15" y="3353201"/>
            <a:ext cx="13755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гага</a:t>
            </a:r>
            <a:endParaRPr lang="ru-RU" sz="32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83968" y="6113414"/>
            <a:ext cx="18934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/>
              <a:t>казарка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04424" y="3396096"/>
            <a:ext cx="2449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поморник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925" y="145876"/>
            <a:ext cx="3340542" cy="33405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024" y="145876"/>
            <a:ext cx="2953487" cy="33428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911" y="148767"/>
            <a:ext cx="4653609" cy="335995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146" y="4017786"/>
            <a:ext cx="2010965" cy="26812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025225" y="4029976"/>
            <a:ext cx="2981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Помимо животных в Арктике живут и обитают птицы.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38669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93259" y="-302150"/>
            <a:ext cx="5057029" cy="2759103"/>
          </a:xfrm>
        </p:spPr>
        <p:txBody>
          <a:bodyPr>
            <a:noAutofit/>
          </a:bodyPr>
          <a:lstStyle/>
          <a:p>
            <a:r>
              <a:rPr lang="ru-RU" sz="2400" dirty="0"/>
              <a:t>Кулик-сорока </a:t>
            </a:r>
            <a:r>
              <a:rPr lang="ru-RU" sz="2400" dirty="0" smtClean="0"/>
              <a:t> </a:t>
            </a:r>
            <a:r>
              <a:rPr lang="ru-RU" sz="2400" dirty="0"/>
              <a:t>довольно крупная птица (длина тела 40—47 см, вес 420—820 г). Это распространённый обитатель Арктики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15" y="105354"/>
            <a:ext cx="4336334" cy="37184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347" y="2344817"/>
            <a:ext cx="5739942" cy="430495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2954" y="4091364"/>
            <a:ext cx="508618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/>
              <a:t>Самой свирепой и крупной среди птиц является полярная сова. Это безжалостный хищник с жёлтыми глазами и белым оперением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72913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54271" y="2133746"/>
            <a:ext cx="8534400" cy="1507067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279760" cy="35582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0650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99" y="377635"/>
            <a:ext cx="5271715" cy="54789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32259" y="60308"/>
            <a:ext cx="5659741" cy="1156241"/>
          </a:xfrm>
        </p:spPr>
        <p:txBody>
          <a:bodyPr/>
          <a:lstStyle/>
          <a:p>
            <a:r>
              <a:rPr lang="ru-RU" dirty="0" smtClean="0"/>
              <a:t>Арктика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3378" y="2865856"/>
            <a:ext cx="6400800" cy="1947333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Арктика –это северный полюс и все прилегающие к нему прибрежные территории России, Европы и  Северной Америки.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74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95860" y="2067340"/>
            <a:ext cx="7259541" cy="2615978"/>
          </a:xfrm>
        </p:spPr>
        <p:txBody>
          <a:bodyPr>
            <a:normAutofit/>
          </a:bodyPr>
          <a:lstStyle/>
          <a:p>
            <a:r>
              <a:rPr lang="ru-RU" dirty="0"/>
              <a:t>Зима в Арктике суровая и снежная. Температура зимой может достигать до минуса </a:t>
            </a:r>
            <a:r>
              <a:rPr lang="ru-RU" dirty="0" smtClean="0"/>
              <a:t>70 </a:t>
            </a:r>
            <a:r>
              <a:rPr lang="ru-RU" dirty="0"/>
              <a:t>градусов.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222" y="256838"/>
            <a:ext cx="4601594" cy="29316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200" y="3375329"/>
            <a:ext cx="4607616" cy="30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73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4" y="3498323"/>
            <a:ext cx="5052595" cy="32898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2598" y="3498323"/>
            <a:ext cx="5121965" cy="32480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2752" y="5594293"/>
            <a:ext cx="3911642" cy="1152055"/>
          </a:xfrm>
        </p:spPr>
        <p:txBody>
          <a:bodyPr/>
          <a:lstStyle/>
          <a:p>
            <a:r>
              <a:rPr lang="ru-RU" dirty="0" smtClean="0"/>
              <a:t>Лето в Арктике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2985" y="105354"/>
            <a:ext cx="5052595" cy="3238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2598" y="105354"/>
            <a:ext cx="5181600" cy="3238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3590" y="1385484"/>
            <a:ext cx="39464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Зимой не увидишь солнца, и поэтому наступает полярная ночь. Лето здесь короткое и холодное. Летом в Арктике почва оттаивает всего на несколько десятков сантиметров и покрывается цветущим ковром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35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2" y="5263763"/>
            <a:ext cx="5159997" cy="730636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Весной и осенью в </a:t>
            </a:r>
            <a:r>
              <a:rPr lang="ru-RU" dirty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Арктике можно увидеть </a:t>
            </a:r>
            <a:r>
              <a:rPr lang="ru-RU" dirty="0" smtClean="0"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полярное сияние.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023" b="6205"/>
          <a:stretch/>
        </p:blipFill>
        <p:spPr>
          <a:xfrm>
            <a:off x="429372" y="233384"/>
            <a:ext cx="5732890" cy="38456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027" y="233383"/>
            <a:ext cx="5515678" cy="3845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027" y="4231831"/>
            <a:ext cx="5425563" cy="24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75728" y="461176"/>
            <a:ext cx="5107787" cy="484234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Полярное сияние – это свечение частиц воздуха. На планете «Солнце» происходят различные вспышки, взрывы, из-за которых появляются частицы солнечного ветра. Каждая частица имеет свой цвет: зеленый, желтый и т.д. Лучше его видно в полярную ночь.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23" y="69573"/>
            <a:ext cx="6626637" cy="652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6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4122" y="3624348"/>
            <a:ext cx="4288980" cy="30899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10" y="4071195"/>
            <a:ext cx="4346250" cy="27146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4511" y="-157569"/>
            <a:ext cx="5012372" cy="4038674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Белый медведь — красивое, благородное животное, он по праву считается живым </a:t>
            </a:r>
            <a:r>
              <a:rPr lang="ru-RU" dirty="0" smtClean="0">
                <a:solidFill>
                  <a:schemeClr val="tx1"/>
                </a:solidFill>
              </a:rPr>
              <a:t>символом </a:t>
            </a:r>
            <a:r>
              <a:rPr lang="ru-RU" dirty="0">
                <a:solidFill>
                  <a:schemeClr val="tx1"/>
                </a:solidFill>
              </a:rPr>
              <a:t>Арктики. Шерсть белого медведя лишена пигментной окраски, а сами шерстинки полые. Прозрачные волоски отражают солнечный свет, придавая шерсти белую окраску</a:t>
            </a:r>
            <a:r>
              <a:rPr lang="ru-RU" dirty="0" smtClean="0">
                <a:solidFill>
                  <a:schemeClr val="tx1"/>
                </a:solidFill>
              </a:rPr>
              <a:t>. Цвет кожи у белого медведя – черный.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695" y="103369"/>
            <a:ext cx="6104835" cy="377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2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818" y="3513888"/>
            <a:ext cx="3822590" cy="311541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0171" y="-71562"/>
            <a:ext cx="5091885" cy="3585450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>
                <a:solidFill>
                  <a:schemeClr val="tx1"/>
                </a:solidFill>
              </a:rPr>
              <a:t>Обитают в Арктике и многочисленные ластоногие — тюлени, морские котики, моржи, морские коровы и слоны. Их называют ластоногими потому, что их конечности похожи на ласты. Такая форма плавников позволяет плавать в воде с большой скоростью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212" y="177606"/>
            <a:ext cx="4785940" cy="628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29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Детеныша  тюленя называют бельком, потому что при рождении его пух белоснежный и пушистый.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99" y="181824"/>
            <a:ext cx="4941819" cy="37063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626" y="216083"/>
            <a:ext cx="5295569" cy="397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7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338</TotalTime>
  <Words>417</Words>
  <Application>Microsoft Office PowerPoint</Application>
  <PresentationFormat>Широкоэкранный</PresentationFormat>
  <Paragraphs>29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Century Gothic</vt:lpstr>
      <vt:lpstr>Helvetica</vt:lpstr>
      <vt:lpstr>Times New Roman</vt:lpstr>
      <vt:lpstr>Wingdings 3</vt:lpstr>
      <vt:lpstr>Сектор</vt:lpstr>
      <vt:lpstr>Тема: Арктика и ее обитатели</vt:lpstr>
      <vt:lpstr>Арктика</vt:lpstr>
      <vt:lpstr>Зима в Арктике суровая и снежная. Температура зимой может достигать до минуса 70 градусов. </vt:lpstr>
      <vt:lpstr>Лето в Арктике</vt:lpstr>
      <vt:lpstr>Весной и осенью в Арктике можно увидеть полярное сияние.</vt:lpstr>
      <vt:lpstr>Презентация PowerPoint</vt:lpstr>
      <vt:lpstr>Презентация PowerPoint</vt:lpstr>
      <vt:lpstr>Презентация PowerPoint</vt:lpstr>
      <vt:lpstr>Детеныша  тюленя называют бельком, потому что при рождении его пух белоснежный и пушистый.</vt:lpstr>
      <vt:lpstr>Северный морской слон — вид млекопитающих семейства настоящих тюленей</vt:lpstr>
      <vt:lpstr>Северный морской котик это подвид ушастого тюленя.</vt:lpstr>
      <vt:lpstr>Презентация PowerPoint</vt:lpstr>
      <vt:lpstr>Горбатый кит. Почему же он горбатый, потому что, действительно, у него есть горб: его плавник обладает такой формой. Длина кита может достигать до 20 м., а вес до 40 т.</vt:lpstr>
      <vt:lpstr>Презентация PowerPoint</vt:lpstr>
      <vt:lpstr>Кулик-сорока  довольно крупная птица (длина тела 40—47 см, вес 420—820 г). Это распространённый обитатель Арктики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Арктика</dc:title>
  <dc:creator>Вова Эртюков</dc:creator>
  <cp:lastModifiedBy>Вова Эртюков</cp:lastModifiedBy>
  <cp:revision>26</cp:revision>
  <dcterms:created xsi:type="dcterms:W3CDTF">2020-03-28T05:44:11Z</dcterms:created>
  <dcterms:modified xsi:type="dcterms:W3CDTF">2020-04-19T13:21:47Z</dcterms:modified>
</cp:coreProperties>
</file>