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0"/>
    <a:srgbClr val="E6E8E4"/>
    <a:srgbClr val="EBE8E1"/>
    <a:srgbClr val="FFFFCC"/>
    <a:srgbClr val="2F4F09"/>
    <a:srgbClr val="142219"/>
    <a:srgbClr val="0B120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886B-6AC1-4B7F-AA6E-47ACBD3B78B8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9B8B-DDF0-4EA2-9A86-61605C146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79CA6-B493-48EB-BD41-C7F1BA18B160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DA3F8-F0AD-4071-A2E9-F7CF804CB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1979A-97E7-4AA8-AAE5-B9E582A30305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D8C92-E5AA-4194-AF01-1B2B349B4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FB4A0-D1CE-47E2-A015-F0466A1830E5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06C78-8C36-4BBF-B700-AB921B511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41414-2D49-4DB2-9232-B0EF334C01C5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6B0DF-6584-4428-82D6-834C0C5D2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4FF9-5E6E-49F4-AB55-512A19345C10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62C3D-1D9E-4919-942C-6A34293486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978F-259F-4343-96FF-7884D896169F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77DE2-728C-4982-8A86-9373B9CCE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D1C30-2928-4DC2-90CC-62723B636209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C9823-368D-4412-B753-1B4DC30FF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5B25-F643-4EB3-8A8D-67945B316873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50216-D73A-4871-B5E6-EAE90C9A8E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94122-F09C-48FE-9046-AA29ACDF6693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69471-D1CD-456E-B855-CC3A559D1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5ACD1-979A-42E8-B87D-BDCBAFBE13BB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59228-B66F-43A8-AE0D-50D6375B3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C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AE776B-8B13-4A77-AC57-3E24CAE46538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DB553C-D61D-4AC3-B2A0-87F63BFA9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mtClean="0"/>
              <a:t>Что  брать с собою на пленер?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5088" y="3933825"/>
            <a:ext cx="6400800" cy="693738"/>
          </a:xfrm>
          <a:solidFill>
            <a:schemeClr val="accent3">
              <a:lumMod val="40000"/>
              <a:lumOff val="60000"/>
            </a:schemeClr>
          </a:solidFill>
          <a:ln w="76200">
            <a:solidFill>
              <a:srgbClr val="92D050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2F4F09"/>
                </a:solidFill>
              </a:rPr>
              <a:t>Памятка для юных художников</a:t>
            </a:r>
            <a:endParaRPr lang="ru-RU" b="1" dirty="0">
              <a:solidFill>
                <a:srgbClr val="2F4F09"/>
              </a:solidFill>
            </a:endParaRPr>
          </a:p>
        </p:txBody>
      </p:sp>
      <p:pic>
        <p:nvPicPr>
          <p:cNvPr id="13316" name="Picture 2" descr="C:\Users\mama\AppData\Local\Microsoft\Windows\Temporary Internet Files\Content.IE5\5BE18SGX\MC90015587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966788"/>
            <a:ext cx="1223963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При создании презентации использованы: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892300"/>
            <a:ext cx="8229600" cy="3992563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>
            <a:noAutofit/>
          </a:bodyPr>
          <a:lstStyle/>
          <a:p>
            <a:pPr>
              <a:lnSpc>
                <a:spcPct val="30000"/>
              </a:lnSpc>
            </a:pPr>
            <a:endParaRPr lang="ru-RU" sz="4000" b="1" smtClean="0">
              <a:solidFill>
                <a:srgbClr val="568D11"/>
              </a:solidFill>
              <a:latin typeface="Arial" charset="0"/>
            </a:endParaRPr>
          </a:p>
          <a:p>
            <a:r>
              <a:rPr lang="ru-RU" sz="4000" b="1" smtClean="0">
                <a:solidFill>
                  <a:srgbClr val="568D11"/>
                </a:solidFill>
              </a:rPr>
              <a:t>Рекомендации юным   художникам – преподавателя ИЗО Гриценко Т.Ив..</a:t>
            </a:r>
          </a:p>
          <a:p>
            <a:r>
              <a:rPr lang="ru-RU" sz="4000" b="1" smtClean="0">
                <a:solidFill>
                  <a:srgbClr val="568D11"/>
                </a:solidFill>
              </a:rPr>
              <a:t>Стихотворение  </a:t>
            </a:r>
            <a:r>
              <a:rPr lang="ru-RU" sz="4000" b="1" smtClean="0">
                <a:solidFill>
                  <a:srgbClr val="568D11"/>
                </a:solidFill>
                <a:latin typeface="Arial" charset="0"/>
              </a:rPr>
              <a:t>Б.</a:t>
            </a:r>
            <a:r>
              <a:rPr lang="ru-RU" sz="4000" b="1" smtClean="0">
                <a:solidFill>
                  <a:srgbClr val="568D11"/>
                </a:solidFill>
              </a:rPr>
              <a:t>Акима  «Художник».</a:t>
            </a:r>
          </a:p>
        </p:txBody>
      </p:sp>
      <p:pic>
        <p:nvPicPr>
          <p:cNvPr id="22531" name="Picture 3" descr="C:\Users\mama\AppData\Local\Microsoft\Windows\Temporary Internet Files\Content.IE5\WTNLMQJ4\MC90015585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5" y="4437063"/>
            <a:ext cx="1023938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Презентация выполнена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преподавателем 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изобразительных  дисциплин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МАУДО  «КДШИ»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Гриценко Т.Ив.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Г.Кириши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2012год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mama\AppData\Local\Microsoft\Windows\Temporary Internet Files\Content.IE5\5BE18SGX\MC900412482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355" y="5373216"/>
            <a:ext cx="644599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3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07375" cy="2590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3200" b="1" smtClean="0">
                <a:solidFill>
                  <a:srgbClr val="0B1202"/>
                </a:solidFill>
              </a:rPr>
              <a:t>В чём был</a:t>
            </a:r>
            <a:br>
              <a:rPr lang="ru-RU" sz="3200" b="1" smtClean="0">
                <a:solidFill>
                  <a:srgbClr val="0B1202"/>
                </a:solidFill>
              </a:rPr>
            </a:br>
            <a:r>
              <a:rPr lang="ru-RU" sz="3200" b="1" smtClean="0">
                <a:solidFill>
                  <a:srgbClr val="0B1202"/>
                </a:solidFill>
              </a:rPr>
              <a:t>без красок и кистей </a:t>
            </a:r>
            <a:br>
              <a:rPr lang="ru-RU" sz="3200" b="1" smtClean="0">
                <a:solidFill>
                  <a:srgbClr val="0B1202"/>
                </a:solidFill>
              </a:rPr>
            </a:br>
            <a:r>
              <a:rPr lang="ru-RU" sz="3200" b="1" smtClean="0">
                <a:solidFill>
                  <a:srgbClr val="0B1202"/>
                </a:solidFill>
              </a:rPr>
              <a:t>сбежал художник из гостей…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852738"/>
            <a:ext cx="8218487" cy="3313112"/>
          </a:xfrm>
          <a:blipFill>
            <a:blip r:embed="rId2"/>
            <a:tile tx="0" ty="0" sx="100000" sy="100000" flip="none" algn="tl"/>
          </a:blipFill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endParaRPr lang="ru-RU" smtClean="0">
              <a:latin typeface="Arial" charset="0"/>
            </a:endParaRPr>
          </a:p>
          <a:p>
            <a:pPr>
              <a:lnSpc>
                <a:spcPct val="50000"/>
              </a:lnSpc>
            </a:pPr>
            <a:endParaRPr lang="ru-RU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5400" b="1" smtClean="0">
                <a:solidFill>
                  <a:srgbClr val="568D11"/>
                </a:solidFill>
              </a:rPr>
              <a:t>Возьмите краски и кисти!</a:t>
            </a:r>
          </a:p>
        </p:txBody>
      </p:sp>
      <p:pic>
        <p:nvPicPr>
          <p:cNvPr id="14339" name="Picture 9" descr="C:\Users\mama\AppData\Local\Microsoft\Windows\Temporary Internet Files\Content.IE5\ABGVP7TL\MC9003539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482600"/>
            <a:ext cx="18002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8962" cy="25193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3200" b="1" smtClean="0"/>
              <a:t>Усатый </a:t>
            </a:r>
            <a:br>
              <a:rPr lang="ru-RU" sz="3200" b="1" smtClean="0"/>
            </a:br>
            <a:r>
              <a:rPr lang="ru-RU" sz="3200" b="1" smtClean="0"/>
              <a:t>Рыжий</a:t>
            </a:r>
            <a:br>
              <a:rPr lang="ru-RU" sz="3200" b="1" smtClean="0"/>
            </a:br>
            <a:r>
              <a:rPr lang="ru-RU" sz="3200" b="1" smtClean="0"/>
              <a:t>Босоногий</a:t>
            </a:r>
            <a:br>
              <a:rPr lang="ru-RU" sz="3200" b="1" smtClean="0"/>
            </a:br>
            <a:r>
              <a:rPr lang="ru-RU" sz="3200" b="1" smtClean="0"/>
              <a:t>Шагал он по  лесной дороге…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3141663"/>
            <a:ext cx="8229600" cy="2735262"/>
          </a:xfrm>
          <a:blipFill>
            <a:blip r:embed="rId2"/>
            <a:tile tx="0" ty="0" sx="100000" sy="100000" flip="none" algn="tl"/>
          </a:blipFill>
          <a:ln w="76200"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ru-RU" sz="4600" b="1" smtClean="0">
              <a:solidFill>
                <a:srgbClr val="568D11"/>
              </a:solidFill>
              <a:latin typeface="Arial" charset="0"/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ru-RU" sz="4600" b="1" smtClean="0">
                <a:solidFill>
                  <a:srgbClr val="568D11"/>
                </a:solidFill>
              </a:rPr>
              <a:t>Обувь должна быть лёгкой и удобной</a:t>
            </a:r>
          </a:p>
        </p:txBody>
      </p:sp>
      <p:pic>
        <p:nvPicPr>
          <p:cNvPr id="15363" name="Picture 7" descr="C:\Users\mama\AppData\Local\Microsoft\Windows\Temporary Internet Files\Content.IE5\ABGVP7TL\MC90010105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765175"/>
            <a:ext cx="223202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6557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3200" b="1" smtClean="0"/>
              <a:t>Глядит</a:t>
            </a:r>
            <a:r>
              <a:rPr lang="ru-RU" sz="3200" b="1" smtClean="0">
                <a:latin typeface="Arial" charset="0"/>
              </a:rPr>
              <a:t> </a:t>
            </a:r>
            <a:r>
              <a:rPr lang="ru-RU" sz="3200" b="1" smtClean="0"/>
              <a:t>-</a:t>
            </a:r>
            <a:br>
              <a:rPr lang="ru-RU" sz="3200" b="1" smtClean="0"/>
            </a:br>
            <a:r>
              <a:rPr lang="ru-RU" sz="3200" b="1" smtClean="0"/>
              <a:t>Цветок невдалеке</a:t>
            </a:r>
            <a:br>
              <a:rPr lang="ru-RU" sz="3200" b="1" smtClean="0"/>
            </a:br>
            <a:r>
              <a:rPr lang="ru-RU" sz="3200" b="1" smtClean="0"/>
              <a:t>Цветок и капля на цветке…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4075" y="2420938"/>
            <a:ext cx="4546600" cy="3482975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   Нужны: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  	вода для                 	акварели        	и бумага 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6387" name="Picture 6" descr="C:\Users\mama\AppData\Local\Microsoft\Windows\Temporary Internet Files\Content.IE5\5BE18SGX\MC90043907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5338" y="573088"/>
            <a:ext cx="22860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353425" cy="38877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Вздохнул художник</a:t>
            </a:r>
            <a:r>
              <a:rPr lang="ru-RU" sz="3200" b="1" smtClean="0">
                <a:latin typeface="Arial" charset="0"/>
              </a:rPr>
              <a:t>:</a:t>
            </a:r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Дома краски </a:t>
            </a:r>
            <a:br>
              <a:rPr lang="ru-RU" sz="3200" b="1" smtClean="0"/>
            </a:br>
            <a:r>
              <a:rPr lang="ru-RU" sz="3200" b="1" smtClean="0"/>
              <a:t>И холст</a:t>
            </a:r>
            <a:br>
              <a:rPr lang="ru-RU" sz="3200" b="1" smtClean="0"/>
            </a:br>
            <a:r>
              <a:rPr lang="ru-RU" sz="3200" b="1" smtClean="0"/>
              <a:t> И кисточек две связки…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076700"/>
            <a:ext cx="8229600" cy="1978025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3000" smtClean="0"/>
          </a:p>
          <a:p>
            <a:pPr>
              <a:buFont typeface="Arial" charset="0"/>
              <a:buNone/>
            </a:pPr>
            <a:r>
              <a:rPr lang="ru-RU" sz="4800" b="1" smtClean="0">
                <a:solidFill>
                  <a:srgbClr val="568D11"/>
                </a:solidFill>
              </a:rPr>
              <a:t>Готовьтесь к этюдам заранее!</a:t>
            </a:r>
          </a:p>
        </p:txBody>
      </p:sp>
      <p:pic>
        <p:nvPicPr>
          <p:cNvPr id="17411" name="Picture 3" descr="C:\Users\mama\AppData\Local\Microsoft\Windows\Temporary Internet Files\Content.IE5\WTNLMQJ4\MC90023959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692150"/>
            <a:ext cx="132873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823913"/>
            <a:ext cx="8229600" cy="273685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3200" b="1" smtClean="0"/>
              <a:t>    Неужто гости до утра</a:t>
            </a:r>
            <a:br>
              <a:rPr lang="ru-RU" sz="3200" b="1" smtClean="0"/>
            </a:br>
            <a:r>
              <a:rPr lang="ru-RU" sz="3200" b="1" smtClean="0"/>
              <a:t>    Не уберутся со двора?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3357563"/>
            <a:ext cx="8229600" cy="2016125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 algn="ctr">
              <a:buFont typeface="Arial" charset="0"/>
              <a:buNone/>
            </a:pPr>
            <a:r>
              <a:rPr lang="ru-RU" sz="5400" b="1" smtClean="0">
                <a:solidFill>
                  <a:srgbClr val="568D11"/>
                </a:solidFill>
              </a:rPr>
              <a:t>Рассчитайте время исполнения этюда</a:t>
            </a:r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</p:txBody>
      </p:sp>
      <p:pic>
        <p:nvPicPr>
          <p:cNvPr id="18435" name="Picture 2" descr="C:\Users\mama\AppData\Local\Microsoft\Windows\Temporary Internet Files\Content.IE5\WTNLMQJ4\MC90044189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412875"/>
            <a:ext cx="22479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90513"/>
            <a:ext cx="8197850" cy="2016125"/>
          </a:xfrm>
          <a:solidFill>
            <a:srgbClr val="EDFBDC"/>
          </a:solidFill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ru-RU" sz="3200" b="1" dirty="0" smtClean="0"/>
              <a:t>         Склонялось солнце</a:t>
            </a:r>
            <a:br>
              <a:rPr lang="ru-RU" sz="3200" b="1" dirty="0" smtClean="0"/>
            </a:br>
            <a:r>
              <a:rPr lang="ru-RU" sz="3200" b="1" dirty="0" smtClean="0"/>
              <a:t>         Ниже</a:t>
            </a:r>
            <a:br>
              <a:rPr lang="ru-RU" sz="3200" b="1" dirty="0" smtClean="0"/>
            </a:br>
            <a:r>
              <a:rPr lang="ru-RU" sz="3200" b="1" dirty="0" smtClean="0"/>
              <a:t>         </a:t>
            </a:r>
            <a:r>
              <a:rPr lang="ru-RU" sz="3200" b="1" dirty="0" err="1" smtClean="0"/>
              <a:t>Ниже</a:t>
            </a:r>
            <a:r>
              <a:rPr lang="ru-RU" sz="3200" b="1" dirty="0" smtClean="0"/>
              <a:t>…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Пишите в разное время суток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9459" name="Picture 6" descr="C:\Users\mama\AppData\Local\Microsoft\Windows\Temporary Internet Files\Content.IE5\WTNLMQJ4\MC90010102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290513"/>
            <a:ext cx="2303462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368300"/>
            <a:ext cx="8229600" cy="21971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3600" b="1" smtClean="0"/>
              <a:t>         Он лёг в траву </a:t>
            </a:r>
            <a:br>
              <a:rPr lang="ru-RU" sz="3600" b="1" smtClean="0"/>
            </a:br>
            <a:r>
              <a:rPr lang="ru-RU" sz="3600" b="1" smtClean="0"/>
              <a:t>         усатый  рыжий </a:t>
            </a:r>
            <a:br>
              <a:rPr lang="ru-RU" sz="3600" b="1" smtClean="0"/>
            </a:br>
            <a:r>
              <a:rPr lang="ru-RU" sz="3600" b="1" smtClean="0"/>
              <a:t>         зелёный лес –</a:t>
            </a:r>
            <a:r>
              <a:rPr lang="ru-RU" sz="3600" b="1" smtClean="0">
                <a:latin typeface="Arial" charset="0"/>
              </a:rPr>
              <a:t> </a:t>
            </a:r>
            <a:r>
              <a:rPr lang="ru-RU" sz="3600" b="1" smtClean="0"/>
              <a:t>его кровать…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565400"/>
            <a:ext cx="8229600" cy="2951163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457200" lvl="1" indent="0" algn="ctr">
              <a:buFont typeface="Arial" charset="0"/>
              <a:buNone/>
            </a:pPr>
            <a:endParaRPr lang="ru-RU" sz="5400" b="1" smtClean="0">
              <a:solidFill>
                <a:srgbClr val="568D11"/>
              </a:solidFill>
            </a:endParaRPr>
          </a:p>
          <a:p>
            <a:pPr marL="457200" lvl="1" indent="0" algn="ctr">
              <a:buFont typeface="Arial" charset="0"/>
              <a:buNone/>
            </a:pPr>
            <a:r>
              <a:rPr lang="ru-RU" sz="5400" b="1" smtClean="0">
                <a:solidFill>
                  <a:srgbClr val="568D11"/>
                </a:solidFill>
              </a:rPr>
              <a:t>Опасайтесь клещей!</a:t>
            </a:r>
          </a:p>
        </p:txBody>
      </p:sp>
      <p:pic>
        <p:nvPicPr>
          <p:cNvPr id="20483" name="Picture 9" descr="C:\Users\mama\AppData\Local\Microsoft\Windows\Temporary Internet Files\Content.IE5\ABGVP7TL\MC90010105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528638"/>
            <a:ext cx="208915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b="1" smtClean="0"/>
              <a:t>Жаль красок нет – </a:t>
            </a:r>
            <a:br>
              <a:rPr lang="ru-RU" sz="3600" b="1" smtClean="0"/>
            </a:br>
            <a:r>
              <a:rPr lang="ru-RU" sz="3600" b="1" smtClean="0"/>
              <a:t>нарисовать!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  <a:blipFill dpi="0" rotWithShape="1">
            <a:blip r:embed="rId2"/>
            <a:srcRect/>
            <a:tile tx="0" ty="0" sx="100000" sy="100000" flip="none" algn="tl"/>
          </a:blipFill>
          <a:ln w="76200" cap="flat" algn="ctr">
            <a:solidFill>
              <a:srgbClr val="92D050"/>
            </a:solidFill>
            <a:headEnd type="none" w="med" len="med"/>
            <a:tailEnd type="none" w="med" len="med"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5400" b="1" smtClean="0">
                <a:solidFill>
                  <a:srgbClr val="568D11"/>
                </a:solidFill>
              </a:rPr>
              <a:t> </a:t>
            </a:r>
          </a:p>
          <a:p>
            <a:pPr algn="ctr">
              <a:buFont typeface="Arial" charset="0"/>
              <a:buNone/>
            </a:pPr>
            <a:endParaRPr lang="ru-RU" sz="5400" b="1" smtClean="0">
              <a:solidFill>
                <a:srgbClr val="568D11"/>
              </a:solidFill>
            </a:endParaRPr>
          </a:p>
          <a:p>
            <a:pPr algn="ctr">
              <a:lnSpc>
                <a:spcPct val="130000"/>
              </a:lnSpc>
              <a:buFont typeface="Arial" charset="0"/>
              <a:buNone/>
            </a:pPr>
            <a:endParaRPr lang="ru-RU" sz="5400" b="1" smtClean="0">
              <a:solidFill>
                <a:srgbClr val="568D11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5400" b="1" smtClean="0">
                <a:solidFill>
                  <a:srgbClr val="568D11"/>
                </a:solidFill>
              </a:rPr>
              <a:t>Было бы  желание!</a:t>
            </a:r>
          </a:p>
        </p:txBody>
      </p:sp>
      <p:pic>
        <p:nvPicPr>
          <p:cNvPr id="21507" name="Picture 2" descr="C:\Users\mama\AppData\Local\Microsoft\Windows\Temporary Internet Files\Content.IE5\ZRQIDKSB\MC90012365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1989138"/>
            <a:ext cx="2160587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92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Что  брать с собою на пленер?</vt:lpstr>
      <vt:lpstr>В чём был без красок и кистей  сбежал художник из гостей…</vt:lpstr>
      <vt:lpstr>Усатый  Рыжий Босоногий Шагал он по  лесной дороге…</vt:lpstr>
      <vt:lpstr>Глядит - Цветок невдалеке Цветок и капля на цветке…</vt:lpstr>
      <vt:lpstr> Вздохнул художник: Дома краски  И холст  И кисточек две связки… </vt:lpstr>
      <vt:lpstr>    Неужто гости до утра     Не уберутся со двора?</vt:lpstr>
      <vt:lpstr>         Склонялось солнце          Ниже          Ниже…</vt:lpstr>
      <vt:lpstr>         Он лёг в траву           усатый  рыжий           зелёный лес – его кровать…</vt:lpstr>
      <vt:lpstr>Жаль красок нет –  нарисовать!</vt:lpstr>
      <vt:lpstr>При создании презентации использованы:</vt:lpstr>
      <vt:lpstr>Презентация выполнена  преподавателем  изобразительных  дисциплин МАУДО  «КДШИ» Гриценко Т.Ив. Г.Кириши 2012год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 брать с собою на пленер?</dc:title>
  <dc:creator>Гриценко</dc:creator>
  <cp:lastModifiedBy>Гриценко</cp:lastModifiedBy>
  <cp:revision>29</cp:revision>
  <dcterms:created xsi:type="dcterms:W3CDTF">2012-05-03T17:23:44Z</dcterms:created>
  <dcterms:modified xsi:type="dcterms:W3CDTF">2016-02-26T12:32:04Z</dcterms:modified>
</cp:coreProperties>
</file>