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7" r:id="rId4"/>
    <p:sldId id="258" r:id="rId5"/>
    <p:sldId id="265" r:id="rId6"/>
    <p:sldId id="260" r:id="rId7"/>
    <p:sldId id="266" r:id="rId8"/>
    <p:sldId id="267" r:id="rId9"/>
    <p:sldId id="261" r:id="rId10"/>
    <p:sldId id="272" r:id="rId11"/>
    <p:sldId id="268" r:id="rId12"/>
    <p:sldId id="262" r:id="rId13"/>
    <p:sldId id="273" r:id="rId14"/>
    <p:sldId id="269" r:id="rId15"/>
    <p:sldId id="263" r:id="rId16"/>
    <p:sldId id="274" r:id="rId17"/>
    <p:sldId id="270" r:id="rId18"/>
    <p:sldId id="264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80" d="100"/>
          <a:sy n="80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3B44B-10A7-4AB7-8B50-C2DAC6076D6F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8A6C6-893E-4E54-8872-78ED825D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13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6315092" cy="35131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МБДОУ  ЦРР Д/С 56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</a:rPr>
              <a:t>Игра для детей 4 лет «Угадай-ка».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Составитель: </a:t>
            </a:r>
            <a:r>
              <a:rPr lang="ru-RU" sz="2000" dirty="0" err="1" smtClean="0">
                <a:solidFill>
                  <a:schemeClr val="tx1"/>
                </a:solidFill>
              </a:rPr>
              <a:t>Велькова</a:t>
            </a:r>
            <a:r>
              <a:rPr lang="ru-RU" sz="2000" dirty="0" smtClean="0">
                <a:solidFill>
                  <a:schemeClr val="tx1"/>
                </a:solidFill>
              </a:rPr>
              <a:t> Екатерина Алексеевна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072230" cy="5957547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6858016" y="6000768"/>
            <a:ext cx="178595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643702" y="6000768"/>
            <a:ext cx="221457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Дальше</a:t>
            </a:r>
            <a:endParaRPr lang="ru-RU" dirty="0"/>
          </a:p>
        </p:txBody>
      </p:sp>
      <p:pic>
        <p:nvPicPr>
          <p:cNvPr id="4" name="Рисунок 3" descr="1445960358-picsay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5905500" cy="59055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500034" y="5857892"/>
            <a:ext cx="2428892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Вернуться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015186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000232" y="585789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929454" y="5929330"/>
            <a:ext cx="571504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"/>
            <a:ext cx="4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Все дороги мне знакомы,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Я в кабине словно дома.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Мне мигает светофор,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Знает он, что я – …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sz="2800" dirty="0"/>
          </a:p>
        </p:txBody>
      </p:sp>
      <p:pic>
        <p:nvPicPr>
          <p:cNvPr id="15" name="Рисунок 14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000240"/>
            <a:ext cx="3429024" cy="3429024"/>
          </a:xfrm>
          <a:prstGeom prst="rect">
            <a:avLst/>
          </a:prstGeom>
        </p:spPr>
      </p:pic>
      <p:pic>
        <p:nvPicPr>
          <p:cNvPr id="16" name="Рисунок 15" descr="img_5710ad1ecd4c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340768"/>
            <a:ext cx="3804463" cy="44408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072230" cy="5957547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6858016" y="6215082"/>
            <a:ext cx="185738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72330" y="6072206"/>
            <a:ext cx="178595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Дальше </a:t>
            </a:r>
            <a:endParaRPr lang="ru-RU" dirty="0"/>
          </a:p>
        </p:txBody>
      </p:sp>
      <p:pic>
        <p:nvPicPr>
          <p:cNvPr id="4" name="Рисунок 3" descr="1445960358-picsay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5905500" cy="59055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642910" y="6215082"/>
            <a:ext cx="214314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Вернуться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8684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Кто пропишет витамины?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Кто излечит от ангины?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На прививках ты не плачь —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Как лечиться, знает</a:t>
            </a:r>
            <a:r>
              <a:rPr lang="ru-RU" sz="3100" dirty="0" smtClean="0"/>
              <a:t>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214422"/>
            <a:ext cx="2928958" cy="4411010"/>
          </a:xfrm>
          <a:prstGeom prst="ellipse">
            <a:avLst/>
          </a:prstGeom>
        </p:spPr>
      </p:pic>
      <p:pic>
        <p:nvPicPr>
          <p:cNvPr id="4" name="Рисунок 3" descr="image 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14488"/>
            <a:ext cx="3113971" cy="3888666"/>
          </a:xfrm>
          <a:prstGeom prst="ellipse">
            <a:avLst/>
          </a:prstGeom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1714480" y="578645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6929454" y="5857892"/>
            <a:ext cx="57150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072230" cy="5957547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000892" y="5929330"/>
            <a:ext cx="214310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45960358-picsayg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250" y="476250"/>
            <a:ext cx="5905500" cy="590550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072198" y="5786454"/>
            <a:ext cx="257176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928662" y="5857892"/>
            <a:ext cx="2857520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Вернуться 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000100" y="5857892"/>
            <a:ext cx="571504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786578" y="5929330"/>
            <a:ext cx="571504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14087_html_5ede2771_5739fcc13fb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2489268" cy="41843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Учит вежливости нас,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Почитает вслух рассказ.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Не учитель, не писатель.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Это няня,…</a:t>
            </a:r>
            <a:endParaRPr lang="ru-RU" sz="2800" dirty="0"/>
          </a:p>
        </p:txBody>
      </p:sp>
      <p:pic>
        <p:nvPicPr>
          <p:cNvPr id="11" name="Рисунок 10" descr="69-698998_violin-sheet-music-clip-art-violi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584408"/>
            <a:ext cx="3079847" cy="39877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072230" cy="5957547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000892" y="5929330"/>
            <a:ext cx="17859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29618" cy="56436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97232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        Возраст:  </a:t>
            </a:r>
            <a:r>
              <a:rPr lang="ru-RU" sz="1800" dirty="0" smtClean="0"/>
              <a:t>Младшая и средняя группа.</a:t>
            </a:r>
          </a:p>
          <a:p>
            <a:pPr>
              <a:buNone/>
            </a:pPr>
            <a:r>
              <a:rPr lang="ru-RU" sz="1800" b="1" dirty="0" smtClean="0"/>
              <a:t>Образовательная область </a:t>
            </a:r>
            <a:r>
              <a:rPr lang="ru-RU" sz="1800" dirty="0" smtClean="0"/>
              <a:t>: познавательное, речевое, социально-коммуникативное развитие.  </a:t>
            </a:r>
            <a:r>
              <a:rPr lang="ru-RU" sz="1800" b="1" dirty="0" smtClean="0"/>
              <a:t>                                                  </a:t>
            </a:r>
          </a:p>
          <a:p>
            <a:pPr>
              <a:buNone/>
            </a:pPr>
            <a:r>
              <a:rPr lang="ru-RU" sz="1800" b="1" dirty="0" smtClean="0"/>
              <a:t> Задачи:</a:t>
            </a:r>
          </a:p>
          <a:p>
            <a:pPr>
              <a:buNone/>
            </a:pPr>
            <a:r>
              <a:rPr lang="ru-RU" sz="1800" dirty="0" smtClean="0"/>
              <a:t>  Уточнить знания детей о профессии врача, повара, полицейского и т.д.  Способствовать развитию речи, внимания, логического мышления.</a:t>
            </a:r>
          </a:p>
          <a:p>
            <a:pPr>
              <a:buNone/>
            </a:pPr>
            <a:r>
              <a:rPr lang="ru-RU" sz="1800" b="1" dirty="0" smtClean="0"/>
              <a:t>Цель:  </a:t>
            </a:r>
            <a:r>
              <a:rPr lang="ru-RU" sz="1800" dirty="0" smtClean="0"/>
              <a:t>Расширение знаний и  представлений детей о профессиях и формирование интереса к профессиям средствами интерактивных технологий.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000860" y="5929330"/>
            <a:ext cx="214314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pic>
        <p:nvPicPr>
          <p:cNvPr id="4" name="Рисунок 3" descr="1445960358-picsayg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250" y="476250"/>
            <a:ext cx="5905500" cy="59055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1000100" y="5857892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Вернуться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43932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1357290" y="5786454"/>
            <a:ext cx="57150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236296" y="5805264"/>
            <a:ext cx="57150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0a0aaf96813ba412c84ff98799e6c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24542"/>
            <a:ext cx="2643206" cy="3295197"/>
          </a:xfrm>
          <a:prstGeom prst="rect">
            <a:avLst/>
          </a:prstGeom>
        </p:spPr>
      </p:pic>
      <p:pic>
        <p:nvPicPr>
          <p:cNvPr id="11" name="Рисунок 10" descr="waiter-clipart-arrogant-1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071678"/>
            <a:ext cx="2286016" cy="33894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3108" y="142852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Они готовят нам в столовой, 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Компоты варят, суп перловый…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 Кто на работе в шесть утра? 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Конечно, наши…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</a:rPr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072230" cy="5957547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6858016" y="6286520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6715140" y="6072206"/>
            <a:ext cx="207170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445960358-picsayg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0"/>
            <a:ext cx="5905500" cy="59055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1071538" y="5857892"/>
            <a:ext cx="235745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Вернуться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285852" y="6000768"/>
            <a:ext cx="571504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072330" y="6072206"/>
            <a:ext cx="642942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0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111296"/>
            <a:ext cx="3643338" cy="367515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1429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Он не лётчик, не пилот,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Он ведёт не самолёт,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А огромную ракету.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Дети, кто, скажите это?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sz="28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5" name="Рисунок 14" descr="img_5710ae2f63e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4714" y="2143116"/>
            <a:ext cx="2739252" cy="38747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072230" cy="5957547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6643702" y="6000768"/>
            <a:ext cx="221457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6215074" y="5929330"/>
            <a:ext cx="271464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pic>
        <p:nvPicPr>
          <p:cNvPr id="4" name="Рисунок 3" descr="1445960358-picsayg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0"/>
            <a:ext cx="5905500" cy="5905500"/>
          </a:xfrm>
          <a:prstGeom prst="rect">
            <a:avLst/>
          </a:prstGeom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642910" y="6000768"/>
            <a:ext cx="257176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Вернуться 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686700" cy="10715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Кто плывет на корабле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К неизведанной земле?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Весельчак он и добряк.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Как зовут его</a:t>
            </a:r>
            <a:r>
              <a:rPr lang="ru-RU" sz="3100" dirty="0" smtClean="0"/>
              <a:t>?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3" name="Рисунок 2" descr="19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3500462" cy="3810000"/>
          </a:xfrm>
          <a:prstGeom prst="ellipse">
            <a:avLst/>
          </a:prstGeom>
        </p:spPr>
      </p:pic>
      <p:pic>
        <p:nvPicPr>
          <p:cNvPr id="4" name="Рисунок 3" descr="unnamed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857364"/>
            <a:ext cx="3286148" cy="3786190"/>
          </a:xfrm>
          <a:prstGeom prst="ellipse">
            <a:avLst/>
          </a:prstGeom>
        </p:spPr>
      </p:pic>
      <p:sp>
        <p:nvSpPr>
          <p:cNvPr id="5" name="Овал 4">
            <a:hlinkClick r:id="rId6" action="ppaction://hlinksldjump"/>
          </p:cNvPr>
          <p:cNvSpPr/>
          <p:nvPr/>
        </p:nvSpPr>
        <p:spPr>
          <a:xfrm>
            <a:off x="1500166" y="6000768"/>
            <a:ext cx="57150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786578" y="5929330"/>
            <a:ext cx="57150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132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МБДОУ  ЦРР Д/С 56         Игра для детей 4 лет «Угадай-ка».</vt:lpstr>
      <vt:lpstr> </vt:lpstr>
      <vt:lpstr>  </vt:lpstr>
      <vt:lpstr>Слайд 4</vt:lpstr>
      <vt:lpstr>Слайд 5</vt:lpstr>
      <vt:lpstr> </vt:lpstr>
      <vt:lpstr>Слайд 7</vt:lpstr>
      <vt:lpstr>Слайд 8</vt:lpstr>
      <vt:lpstr>Кто плывет на корабле К неизведанной земле? Весельчак он и добряк. Как зовут его? </vt:lpstr>
      <vt:lpstr>Слайд 10</vt:lpstr>
      <vt:lpstr>Слайд 11</vt:lpstr>
      <vt:lpstr> </vt:lpstr>
      <vt:lpstr>Слайд 13</vt:lpstr>
      <vt:lpstr>Слайд 14</vt:lpstr>
      <vt:lpstr>Кто пропишет витамины? Кто излечит от ангины? На прививках ты не плачь — Как лечиться, знает.. </vt:lpstr>
      <vt:lpstr>Слайд 16</vt:lpstr>
      <vt:lpstr>Слайд 17</vt:lpstr>
      <vt:lpstr>  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ПРОФЕССИИ</dc:title>
  <dc:creator>User</dc:creator>
  <cp:lastModifiedBy>User</cp:lastModifiedBy>
  <cp:revision>33</cp:revision>
  <dcterms:created xsi:type="dcterms:W3CDTF">2019-05-13T15:13:33Z</dcterms:created>
  <dcterms:modified xsi:type="dcterms:W3CDTF">2019-08-06T11:29:40Z</dcterms:modified>
</cp:coreProperties>
</file>