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98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297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71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78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15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81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72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90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650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427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82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BCA6F-7452-4194-8F48-736E4A94D87B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27EF4-3D4E-41A9-B958-713437CDE6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364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594" y="170452"/>
            <a:ext cx="4114800" cy="6687548"/>
          </a:xfrm>
          <a:prstGeom prst="rect">
            <a:avLst/>
          </a:prstGeom>
        </p:spPr>
      </p:pic>
      <p:pic>
        <p:nvPicPr>
          <p:cNvPr id="1026" name="Picture 2" descr="https://sun9-71.userapi.com/c206524/v206524697/e989f/6j7JieDoaR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6925" y="170452"/>
            <a:ext cx="5374807" cy="6687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812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2020-04-26T05:28:31Z</dcterms:created>
  <dcterms:modified xsi:type="dcterms:W3CDTF">2020-04-26T05:33:28Z</dcterms:modified>
</cp:coreProperties>
</file>