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C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28CEB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Открытка в подарок.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8332"/>
            <a:ext cx="9144000" cy="12096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 учитель начальных классов МБОУ «Многопрофильного лицея №11 им. В.Г. Мендельсона» г. Ульяновска, </a:t>
            </a:r>
            <a:r>
              <a:rPr lang="ru-RU" dirty="0" err="1" smtClean="0"/>
              <a:t>Сабировой</a:t>
            </a:r>
            <a:r>
              <a:rPr lang="ru-RU" dirty="0" smtClean="0"/>
              <a:t> </a:t>
            </a:r>
            <a:r>
              <a:rPr lang="ru-RU" dirty="0" err="1" smtClean="0"/>
              <a:t>Альфии</a:t>
            </a:r>
            <a:r>
              <a:rPr lang="ru-RU" dirty="0" smtClean="0"/>
              <a:t> </a:t>
            </a:r>
            <a:r>
              <a:rPr lang="ru-RU" dirty="0" err="1" smtClean="0"/>
              <a:t>Рафиковны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Новая папка (2)\IMG_1806.JPG"/>
          <p:cNvPicPr>
            <a:picLocks noChangeAspect="1" noChangeArrowheads="1"/>
          </p:cNvPicPr>
          <p:nvPr/>
        </p:nvPicPr>
        <p:blipFill>
          <a:blip r:embed="rId2" cstate="print"/>
          <a:srcRect l="8333"/>
          <a:stretch>
            <a:fillRect/>
          </a:stretch>
        </p:blipFill>
        <p:spPr bwMode="auto">
          <a:xfrm rot="5400000">
            <a:off x="1015977" y="627065"/>
            <a:ext cx="689773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esktop\Новая папка (2)\IMG_1825.JPG"/>
          <p:cNvPicPr>
            <a:picLocks noChangeAspect="1" noChangeArrowheads="1"/>
          </p:cNvPicPr>
          <p:nvPr/>
        </p:nvPicPr>
        <p:blipFill>
          <a:blip r:embed="rId2" cstate="print"/>
          <a:srcRect l="25439"/>
          <a:stretch>
            <a:fillRect/>
          </a:stretch>
        </p:blipFill>
        <p:spPr bwMode="auto">
          <a:xfrm rot="5400000">
            <a:off x="1091800" y="-20262"/>
            <a:ext cx="6888962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Новая папка (2)\IMG_1826.JPG"/>
          <p:cNvPicPr>
            <a:picLocks noChangeAspect="1" noChangeArrowheads="1"/>
          </p:cNvPicPr>
          <p:nvPr/>
        </p:nvPicPr>
        <p:blipFill>
          <a:blip r:embed="rId2" cstate="print"/>
          <a:srcRect t="13355" b="12472"/>
          <a:stretch>
            <a:fillRect/>
          </a:stretch>
        </p:blipFill>
        <p:spPr bwMode="auto">
          <a:xfrm rot="5400000">
            <a:off x="990318" y="1561804"/>
            <a:ext cx="6806175" cy="378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Новая папка (2)\IMG_1827.JPG"/>
          <p:cNvPicPr>
            <a:picLocks noChangeAspect="1" noChangeArrowheads="1"/>
          </p:cNvPicPr>
          <p:nvPr/>
        </p:nvPicPr>
        <p:blipFill>
          <a:blip r:embed="rId2" cstate="print"/>
          <a:srcRect l="12500" t="8824" b="5882"/>
          <a:stretch>
            <a:fillRect/>
          </a:stretch>
        </p:blipFill>
        <p:spPr bwMode="auto">
          <a:xfrm rot="5400000">
            <a:off x="937694" y="937676"/>
            <a:ext cx="6839985" cy="500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Новая папка (2)\IMG_1828.JPG"/>
          <p:cNvPicPr>
            <a:picLocks noChangeAspect="1" noChangeArrowheads="1"/>
          </p:cNvPicPr>
          <p:nvPr/>
        </p:nvPicPr>
        <p:blipFill>
          <a:blip r:embed="rId2" cstate="print"/>
          <a:srcRect l="29018" t="9524" r="13871" b="7143"/>
          <a:stretch>
            <a:fillRect/>
          </a:stretch>
        </p:blipFill>
        <p:spPr bwMode="auto">
          <a:xfrm rot="5400000">
            <a:off x="1106116" y="-320331"/>
            <a:ext cx="6788893" cy="742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Открытка в подарок.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в подарок.</dc:title>
  <dc:creator>Пользователь</dc:creator>
  <cp:lastModifiedBy>Windows User</cp:lastModifiedBy>
  <cp:revision>1</cp:revision>
  <dcterms:created xsi:type="dcterms:W3CDTF">2016-02-25T10:38:07Z</dcterms:created>
  <dcterms:modified xsi:type="dcterms:W3CDTF">2016-02-25T10:56:21Z</dcterms:modified>
</cp:coreProperties>
</file>