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2" r:id="rId9"/>
    <p:sldId id="264" r:id="rId10"/>
    <p:sldId id="266" r:id="rId11"/>
    <p:sldId id="271" r:id="rId12"/>
    <p:sldId id="273" r:id="rId13"/>
    <p:sldId id="27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753851-3C74-4675-878B-C2EB0EF94139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8B621E-741A-41A8-B2A3-193B385BE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" TargetMode="External"/><Relationship Id="rId13" Type="http://schemas.openxmlformats.org/officeDocument/2006/relationships/hyperlink" Target="https://aminoapps.com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kino-tops.livejournal.com/" TargetMode="External"/><Relationship Id="rId12" Type="http://schemas.openxmlformats.org/officeDocument/2006/relationships/hyperlink" Target="https://thequestion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inometro.ru/" TargetMode="External"/><Relationship Id="rId11" Type="http://schemas.openxmlformats.org/officeDocument/2006/relationships/hyperlink" Target="http://rockcult.ru/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://topstens.ru/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/>
              <a:t>Рок музыка и ее характеристика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3704456" cy="1775048"/>
          </a:xfrm>
        </p:spPr>
        <p:txBody>
          <a:bodyPr>
            <a:normAutofit/>
          </a:bodyPr>
          <a:lstStyle/>
          <a:p>
            <a:r>
              <a:rPr lang="ru-RU" sz="2800" dirty="0"/>
              <a:t>Подготовила:</a:t>
            </a:r>
          </a:p>
          <a:p>
            <a:r>
              <a:rPr lang="ru-RU" sz="2800" dirty="0"/>
              <a:t>Ученица 8 а класса</a:t>
            </a:r>
          </a:p>
          <a:p>
            <a:r>
              <a:rPr lang="ru-RU" sz="2800" dirty="0"/>
              <a:t>Шалина Ангелина</a:t>
            </a:r>
          </a:p>
        </p:txBody>
      </p:sp>
    </p:spTree>
    <p:extLst>
      <p:ext uri="{BB962C8B-B14F-4D97-AF65-F5344CB8AC3E}">
        <p14:creationId xmlns:p14="http://schemas.microsoft.com/office/powerpoint/2010/main" val="428866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936103"/>
          </a:xfrm>
        </p:spPr>
        <p:txBody>
          <a:bodyPr/>
          <a:lstStyle/>
          <a:p>
            <a:pPr algn="ctr"/>
            <a:r>
              <a:rPr lang="ru-RU" sz="4000" b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Известные фильмы, посвященные рок - музыке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772400" cy="3888432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/>
              <a:t>«</a:t>
            </a:r>
            <a:r>
              <a:rPr lang="en-US" dirty="0"/>
              <a:t>The Doors</a:t>
            </a:r>
            <a:r>
              <a:rPr lang="ru-RU" dirty="0"/>
              <a:t>»</a:t>
            </a:r>
            <a:r>
              <a:rPr lang="en-US" dirty="0"/>
              <a:t>, 1991 </a:t>
            </a:r>
            <a:r>
              <a:rPr lang="ru-RU" dirty="0"/>
              <a:t>год, США.</a:t>
            </a:r>
          </a:p>
          <a:p>
            <a:r>
              <a:rPr lang="ru-RU" dirty="0"/>
              <a:t>2. «Стена», 1982 год, Великобритания.</a:t>
            </a:r>
          </a:p>
          <a:p>
            <a:r>
              <a:rPr lang="ru-RU" dirty="0"/>
              <a:t>3. «Сид и Нэнси», 1986 год, Великобритания.</a:t>
            </a:r>
          </a:p>
          <a:p>
            <a:r>
              <a:rPr lang="ru-RU" dirty="0"/>
              <a:t>4. «Рок-волна», 2009 год, Великобритания.</a:t>
            </a:r>
          </a:p>
          <a:p>
            <a:r>
              <a:rPr lang="ru-RU" dirty="0"/>
              <a:t>5. «Рок-звезда», 2001 год, США.</a:t>
            </a:r>
          </a:p>
          <a:p>
            <a:r>
              <a:rPr lang="ru-RU" dirty="0"/>
              <a:t>6. «Шестиструнный самурай», 1998 год, США.</a:t>
            </a:r>
          </a:p>
          <a:p>
            <a:r>
              <a:rPr lang="ru-RU" dirty="0"/>
              <a:t>7. «АССА», 1987 год, СССР.</a:t>
            </a:r>
          </a:p>
          <a:p>
            <a:r>
              <a:rPr lang="ru-RU" dirty="0"/>
              <a:t>8. «Меня там нет», 2007 год, США, Германия.</a:t>
            </a:r>
          </a:p>
          <a:p>
            <a:r>
              <a:rPr lang="ru-RU" dirty="0"/>
              <a:t>9. «Почти знаменит», 2000 год, США.</a:t>
            </a:r>
          </a:p>
          <a:p>
            <a:r>
              <a:rPr lang="ru-RU" dirty="0"/>
              <a:t>10.«Богемская рапсодия», 2018 год, США, Великобритания.</a:t>
            </a:r>
          </a:p>
        </p:txBody>
      </p:sp>
    </p:spTree>
    <p:extLst>
      <p:ext uri="{BB962C8B-B14F-4D97-AF65-F5344CB8AC3E}">
        <p14:creationId xmlns:p14="http://schemas.microsoft.com/office/powerpoint/2010/main" val="161708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– материалы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Queen)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9330" y="1651616"/>
            <a:ext cx="8229600" cy="4945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8" y="1340768"/>
            <a:ext cx="4316275" cy="27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3" y="1340475"/>
            <a:ext cx="3910894" cy="274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" y="4087273"/>
            <a:ext cx="4307634" cy="251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4" y="4058186"/>
            <a:ext cx="3910894" cy="253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5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Фото – материалы (</a:t>
            </a:r>
            <a:r>
              <a:rPr lang="en-US" dirty="0"/>
              <a:t>The Beatles)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628800"/>
            <a:ext cx="48965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29079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4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dirty="0"/>
              <a:t>Фото – материалы(</a:t>
            </a:r>
            <a:r>
              <a:rPr lang="en-US" dirty="0" err="1"/>
              <a:t>Ozzy</a:t>
            </a:r>
            <a:r>
              <a:rPr lang="en-US" dirty="0"/>
              <a:t> </a:t>
            </a:r>
            <a:r>
              <a:rPr lang="en-US" dirty="0" err="1"/>
              <a:t>Osbourne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769" y="1484784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09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6" y="1484784"/>
            <a:ext cx="45005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6" y="4077072"/>
            <a:ext cx="37693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6" y="4043511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90" y="4077072"/>
            <a:ext cx="2605025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5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27565"/>
            <a:ext cx="4491472" cy="356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10" cy="35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733"/>
            <a:ext cx="4644010" cy="33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3732"/>
            <a:ext cx="4499991" cy="33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7"/>
            <a:ext cx="7772400" cy="648072"/>
          </a:xfrm>
        </p:spPr>
        <p:txBody>
          <a:bodyPr/>
          <a:lstStyle/>
          <a:p>
            <a:pPr algn="ctr"/>
            <a:r>
              <a:rPr lang="ru-RU" sz="4000" dirty="0"/>
              <a:t>Источники информации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3888432"/>
          </a:xfrm>
        </p:spPr>
        <p:txBody>
          <a:bodyPr/>
          <a:lstStyle/>
          <a:p>
            <a:pPr algn="ctr"/>
            <a:r>
              <a:rPr lang="en-US" dirty="0">
                <a:hlinkClick r:id="rId6"/>
              </a:rPr>
              <a:t>http://www.kinometro.ru</a:t>
            </a:r>
            <a:endParaRPr lang="ru-RU" dirty="0"/>
          </a:p>
          <a:p>
            <a:pPr algn="ctr"/>
            <a:r>
              <a:rPr lang="en-US" dirty="0">
                <a:hlinkClick r:id="rId7"/>
              </a:rPr>
              <a:t>https://kino-tops.livejournal.com</a:t>
            </a:r>
            <a:r>
              <a:rPr lang="ru-RU" dirty="0"/>
              <a:t> </a:t>
            </a:r>
          </a:p>
          <a:p>
            <a:pPr algn="ctr"/>
            <a:r>
              <a:rPr lang="en-US" dirty="0">
                <a:hlinkClick r:id="rId8"/>
              </a:rPr>
              <a:t>https://sites.google.com</a:t>
            </a:r>
            <a:endParaRPr lang="ru-RU" dirty="0"/>
          </a:p>
          <a:p>
            <a:pPr algn="ctr"/>
            <a:r>
              <a:rPr lang="en-US" dirty="0">
                <a:hlinkClick r:id="rId9"/>
              </a:rPr>
              <a:t>https://ru.wikipedia.org</a:t>
            </a:r>
            <a:endParaRPr lang="ru-RU" dirty="0"/>
          </a:p>
          <a:p>
            <a:pPr algn="ctr"/>
            <a:r>
              <a:rPr lang="en-US" dirty="0">
                <a:hlinkClick r:id="rId10"/>
              </a:rPr>
              <a:t>http://topstens.ru</a:t>
            </a:r>
            <a:r>
              <a:rPr lang="ru-RU" dirty="0"/>
              <a:t> </a:t>
            </a:r>
          </a:p>
          <a:p>
            <a:pPr algn="ctr"/>
            <a:r>
              <a:rPr lang="en-US" dirty="0">
                <a:hlinkClick r:id="rId11"/>
              </a:rPr>
              <a:t>http://rockcult.ru</a:t>
            </a:r>
            <a:endParaRPr lang="ru-RU" dirty="0"/>
          </a:p>
          <a:p>
            <a:pPr algn="ctr"/>
            <a:r>
              <a:rPr lang="en-US" dirty="0">
                <a:hlinkClick r:id="rId12"/>
              </a:rPr>
              <a:t>https://thequestion.ru</a:t>
            </a:r>
            <a:endParaRPr lang="ru-RU" dirty="0"/>
          </a:p>
          <a:p>
            <a:pPr algn="ctr"/>
            <a:r>
              <a:rPr lang="en-US" dirty="0">
                <a:hlinkClick r:id="rId12"/>
              </a:rPr>
              <a:t>https://thequestion.ru</a:t>
            </a:r>
            <a:endParaRPr lang="ru-RU" dirty="0"/>
          </a:p>
          <a:p>
            <a:pPr algn="ctr"/>
            <a:r>
              <a:rPr lang="en-US" dirty="0">
                <a:hlinkClick r:id="rId13"/>
              </a:rPr>
              <a:t>https://aminoapps.com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4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6" y="15476"/>
            <a:ext cx="4584536" cy="38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6" y="3429000"/>
            <a:ext cx="45845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08" y="15476"/>
            <a:ext cx="4596291" cy="341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09" y="3429000"/>
            <a:ext cx="45962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63435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Содержание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4878" y="1516968"/>
            <a:ext cx="7883153" cy="4216288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Актуальность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Цели и задачи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Описание особенностей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История появления рок – музыки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Почему рок так популярен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Самые известные исполнители 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Самые известные направления рока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Известные фильмы о рок – группах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Фото- материалы</a:t>
            </a:r>
          </a:p>
          <a:p>
            <a:pPr marL="50292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Использованные материалы</a:t>
            </a:r>
          </a:p>
          <a:p>
            <a:pPr marL="502920" indent="-457200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2008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176464"/>
          </a:xfrm>
        </p:spPr>
        <p:txBody>
          <a:bodyPr/>
          <a:lstStyle/>
          <a:p>
            <a:r>
              <a:rPr lang="ru-RU" dirty="0"/>
              <a:t>Рок был популярен всегда, но самые яркие его проявления были в  60-ые, 70-ые, и 80-ые. Именно в эти годы появились самые известные рок – группы, такие как: </a:t>
            </a:r>
            <a:r>
              <a:rPr lang="en-US" dirty="0"/>
              <a:t>Queen</a:t>
            </a:r>
            <a:r>
              <a:rPr lang="ru-RU" dirty="0"/>
              <a:t>, </a:t>
            </a:r>
            <a:r>
              <a:rPr lang="en-US" dirty="0"/>
              <a:t> The Beatles</a:t>
            </a:r>
            <a:r>
              <a:rPr lang="ru-RU" dirty="0"/>
              <a:t>,  Би-2.</a:t>
            </a:r>
          </a:p>
          <a:p>
            <a:r>
              <a:rPr lang="ru-RU" dirty="0"/>
              <a:t>Сейчас песни этих групп снова становятся популярными, благодаря фильму «Богемская рапсодия», описывающему историю одну из самых известных групп того времени – </a:t>
            </a:r>
            <a:r>
              <a:rPr lang="en-US" dirty="0"/>
              <a:t>Queen</a:t>
            </a:r>
            <a:r>
              <a:rPr lang="ru-RU" dirty="0"/>
              <a:t>. </a:t>
            </a:r>
          </a:p>
          <a:p>
            <a:r>
              <a:rPr lang="ru-RU" dirty="0"/>
              <a:t>Я выбрала именно это направление, потому что оно достаточно актуально на  данный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32374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720080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3392016"/>
          </a:xfrm>
        </p:spPr>
        <p:txBody>
          <a:bodyPr/>
          <a:lstStyle/>
          <a:p>
            <a:r>
              <a:rPr lang="ru-RU" dirty="0"/>
              <a:t>Цели:</a:t>
            </a:r>
          </a:p>
          <a:p>
            <a:pPr marL="502920" indent="-457200">
              <a:buAutoNum type="arabicPeriod"/>
            </a:pPr>
            <a:r>
              <a:rPr lang="ru-RU" dirty="0"/>
              <a:t>Полное описание и характеристика рок – музыки</a:t>
            </a:r>
          </a:p>
          <a:p>
            <a:r>
              <a:rPr lang="ru-RU" dirty="0"/>
              <a:t>Задачи: </a:t>
            </a:r>
          </a:p>
          <a:p>
            <a:pPr marL="502920" indent="-457200">
              <a:buAutoNum type="arabicPeriod"/>
            </a:pPr>
            <a:r>
              <a:rPr lang="ru-RU" dirty="0"/>
              <a:t>Поиск информации о рок – музыке.</a:t>
            </a:r>
          </a:p>
          <a:p>
            <a:pPr marL="502920" indent="-457200">
              <a:buAutoNum type="arabicPeriod"/>
            </a:pPr>
            <a:r>
              <a:rPr lang="ru-RU" dirty="0"/>
              <a:t>Подбор картинок и фрагментов фильмов, соответствующих выбранной теме.</a:t>
            </a:r>
          </a:p>
          <a:p>
            <a:pPr marL="502920" indent="-457200">
              <a:buAutoNum type="arabicPeriod"/>
            </a:pPr>
            <a:r>
              <a:rPr lang="ru-RU" dirty="0"/>
              <a:t>Оформление собранной информации в презентация.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293096"/>
            <a:ext cx="33123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3394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7772400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Краткая характеристика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5112568"/>
          </a:xfrm>
        </p:spPr>
        <p:txBody>
          <a:bodyPr>
            <a:normAutofit/>
          </a:bodyPr>
          <a:lstStyle/>
          <a:p>
            <a:r>
              <a:rPr lang="ru-RU" dirty="0"/>
              <a:t>Рок-музыка (англ. </a:t>
            </a:r>
            <a:r>
              <a:rPr lang="ru-RU" dirty="0" err="1"/>
              <a:t>Rock</a:t>
            </a:r>
            <a:r>
              <a:rPr lang="ru-RU" dirty="0"/>
              <a:t> </a:t>
            </a:r>
            <a:r>
              <a:rPr lang="ru-RU" dirty="0" err="1"/>
              <a:t>music</a:t>
            </a:r>
            <a:r>
              <a:rPr lang="ru-RU" dirty="0"/>
              <a:t>) — обобщающее название ряда направлений популярной музыки. </a:t>
            </a:r>
          </a:p>
          <a:p>
            <a:r>
              <a:rPr lang="ru-RU" dirty="0"/>
              <a:t>Слово </a:t>
            </a:r>
            <a:r>
              <a:rPr lang="ru-RU" dirty="0" err="1"/>
              <a:t>rock</a:t>
            </a:r>
            <a:r>
              <a:rPr lang="ru-RU" dirty="0"/>
              <a:t> (в переводе с английского «качать», «укачивать», «качаться») в данном случае указывает на характерные для этих направлений ритмические ощущения, связанные с определённой формой движения, по аналогии с </a:t>
            </a:r>
            <a:r>
              <a:rPr lang="ru-RU" dirty="0" err="1"/>
              <a:t>roll</a:t>
            </a:r>
            <a:r>
              <a:rPr lang="ru-RU" dirty="0"/>
              <a:t>, </a:t>
            </a:r>
            <a:r>
              <a:rPr lang="ru-RU" dirty="0" err="1"/>
              <a:t>twist</a:t>
            </a:r>
            <a:r>
              <a:rPr lang="ru-RU" dirty="0"/>
              <a:t>, </a:t>
            </a:r>
            <a:r>
              <a:rPr lang="ru-RU" dirty="0" err="1"/>
              <a:t>swing</a:t>
            </a:r>
            <a:r>
              <a:rPr lang="ru-RU" dirty="0"/>
              <a:t>, </a:t>
            </a:r>
            <a:r>
              <a:rPr lang="ru-RU" dirty="0" err="1"/>
              <a:t>shake</a:t>
            </a:r>
            <a:r>
              <a:rPr lang="ru-RU" dirty="0"/>
              <a:t>.</a:t>
            </a:r>
          </a:p>
          <a:p>
            <a:r>
              <a:rPr lang="ru-RU" dirty="0"/>
              <a:t>Такие признаки рок-музыки, как использование электромузыкальных инструментов, творческая самодостаточность (для рок-музыкантов характерно исполнение композиций собственного сочинения), стихи выражают мнение группы на какую – либо философскую тему.</a:t>
            </a:r>
          </a:p>
        </p:txBody>
      </p:sp>
    </p:spTree>
    <p:extLst>
      <p:ext uri="{BB962C8B-B14F-4D97-AF65-F5344CB8AC3E}">
        <p14:creationId xmlns:p14="http://schemas.microsoft.com/office/powerpoint/2010/main" val="180347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12" y="5143500"/>
            <a:ext cx="35866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1" y="3428999"/>
            <a:ext cx="3584090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0" y="1"/>
            <a:ext cx="363634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" y="1"/>
            <a:ext cx="5559911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" y="3429000"/>
            <a:ext cx="556250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772400" cy="792088"/>
          </a:xfrm>
        </p:spPr>
        <p:txBody>
          <a:bodyPr/>
          <a:lstStyle/>
          <a:p>
            <a:pPr algn="ctr"/>
            <a:r>
              <a:rPr lang="ru-RU" dirty="0"/>
              <a:t>Истрия появления рока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680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1.Началом рок-музыки является появление жанра рок-н-ролла, вобравшего в себя черты блюза, ритм-энд-блюза, буги-вуги, кантри, музыки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госпел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... Впервые выражение появилось в песне «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Rockin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Tonight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» Роя Брауна в 1947 году. В 1949 году выходит песня «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Rock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Roll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Уайлда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Билла Мура.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2.Развитие раннего рок-н-ролла связано в основном с американскими исполнителями, однако установить, какая песня или пластинка может считаться первой в жанре, практически невозможно. Среди возможных вариантов 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сингл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Fat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Man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Фэтса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Домино, вышедший в 1950-м году. Согласно другим версиям, первой рок-н-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ролльной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записью является «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Rocket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88», записанная в 1951 году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Jackie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Brenston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his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Delta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Cats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8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2" y="4437112"/>
            <a:ext cx="3419143" cy="2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772400" cy="72008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рок так популярен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3240360"/>
          </a:xfrm>
        </p:spPr>
        <p:txBody>
          <a:bodyPr/>
          <a:lstStyle/>
          <a:p>
            <a:r>
              <a:rPr lang="ru-RU" dirty="0"/>
              <a:t>1. Появилось большое количество новых направлений, каждый человек здесь может найти, соответствующее его вкусу.</a:t>
            </a:r>
          </a:p>
          <a:p>
            <a:r>
              <a:rPr lang="ru-RU" dirty="0"/>
              <a:t>2. Популяризации рок – музыки способствует кинематография( «Богемская рапсодия» – фильм удостоенный Оскара, как некоторые его актеры)</a:t>
            </a:r>
          </a:p>
          <a:p>
            <a:r>
              <a:rPr lang="ru-RU" dirty="0"/>
              <a:t>3. Интернет так способствует развитию рок – индустрии. Многие популярные на данный момент песни относятся к жанру рока.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600400" cy="2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3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8200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известные исполнители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1340768"/>
            <a:ext cx="4041648" cy="5253951"/>
          </a:xfrm>
        </p:spPr>
        <p:txBody>
          <a:bodyPr>
            <a:normAutofit/>
          </a:bodyPr>
          <a:lstStyle/>
          <a:p>
            <a:r>
              <a:rPr lang="en-US" dirty="0"/>
              <a:t>KISS</a:t>
            </a:r>
          </a:p>
          <a:p>
            <a:r>
              <a:rPr lang="en-US" dirty="0"/>
              <a:t>Van Halen</a:t>
            </a:r>
          </a:p>
          <a:p>
            <a:r>
              <a:rPr lang="en-US" dirty="0"/>
              <a:t> Guns 'n' Roses </a:t>
            </a:r>
          </a:p>
          <a:p>
            <a:r>
              <a:rPr lang="en-US" dirty="0"/>
              <a:t> Led </a:t>
            </a:r>
            <a:r>
              <a:rPr lang="en-US" dirty="0" err="1"/>
              <a:t>Zepplin</a:t>
            </a:r>
            <a:r>
              <a:rPr lang="en-US" dirty="0"/>
              <a:t> </a:t>
            </a:r>
          </a:p>
          <a:p>
            <a:r>
              <a:rPr lang="en-US" dirty="0"/>
              <a:t>Queen</a:t>
            </a:r>
          </a:p>
          <a:p>
            <a:r>
              <a:rPr lang="en-US" dirty="0" err="1"/>
              <a:t>Linkin</a:t>
            </a:r>
            <a:r>
              <a:rPr lang="en-US" dirty="0"/>
              <a:t> Park</a:t>
            </a:r>
          </a:p>
          <a:p>
            <a:r>
              <a:rPr lang="en-US" dirty="0"/>
              <a:t>AC/DC </a:t>
            </a:r>
          </a:p>
          <a:p>
            <a:r>
              <a:rPr lang="en-US" dirty="0"/>
              <a:t>Metallica</a:t>
            </a:r>
          </a:p>
          <a:p>
            <a:r>
              <a:rPr lang="en-US" dirty="0"/>
              <a:t>Motley </a:t>
            </a:r>
            <a:r>
              <a:rPr lang="en-US" dirty="0" err="1"/>
              <a:t>Crue</a:t>
            </a:r>
            <a:endParaRPr lang="en-US" dirty="0"/>
          </a:p>
          <a:p>
            <a:r>
              <a:rPr lang="en-US" dirty="0"/>
              <a:t>Marilyn Manson      </a:t>
            </a:r>
          </a:p>
          <a:p>
            <a:r>
              <a:rPr lang="en-US" dirty="0"/>
              <a:t>Judas Priest</a:t>
            </a:r>
          </a:p>
          <a:p>
            <a:r>
              <a:rPr lang="en-US" dirty="0"/>
              <a:t> Black Sabbath</a:t>
            </a:r>
          </a:p>
          <a:p>
            <a:r>
              <a:rPr lang="en-US" dirty="0"/>
              <a:t>Aerosmith</a:t>
            </a:r>
          </a:p>
          <a:p>
            <a:r>
              <a:rPr lang="en-US" dirty="0"/>
              <a:t>Alice Cooper</a:t>
            </a:r>
          </a:p>
          <a:p>
            <a:r>
              <a:rPr lang="en-US" dirty="0"/>
              <a:t> Alice In Chains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1340768"/>
            <a:ext cx="4041775" cy="5253951"/>
          </a:xfrm>
        </p:spPr>
        <p:txBody>
          <a:bodyPr/>
          <a:lstStyle/>
          <a:p>
            <a:r>
              <a:rPr lang="en-US" dirty="0" err="1"/>
              <a:t>Korn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Slayer</a:t>
            </a:r>
          </a:p>
          <a:p>
            <a:r>
              <a:rPr lang="en-US" dirty="0"/>
              <a:t>Scorpions</a:t>
            </a:r>
          </a:p>
          <a:p>
            <a:r>
              <a:rPr lang="en-US" dirty="0"/>
              <a:t> Stone Temple Pilots</a:t>
            </a:r>
            <a:endParaRPr lang="ru-RU" dirty="0"/>
          </a:p>
          <a:p>
            <a:r>
              <a:rPr lang="en-US" dirty="0" err="1"/>
              <a:t>Audioslave</a:t>
            </a:r>
            <a:endParaRPr lang="ru-RU" dirty="0"/>
          </a:p>
          <a:p>
            <a:r>
              <a:rPr lang="en-US" dirty="0"/>
              <a:t>Nirvana</a:t>
            </a:r>
            <a:endParaRPr lang="ru-RU" dirty="0"/>
          </a:p>
          <a:p>
            <a:r>
              <a:rPr lang="en-US" dirty="0"/>
              <a:t>Rolling Stones </a:t>
            </a:r>
            <a:endParaRPr lang="ru-RU" dirty="0"/>
          </a:p>
          <a:p>
            <a:r>
              <a:rPr lang="en-US" dirty="0"/>
              <a:t>Iron Maiden </a:t>
            </a:r>
            <a:endParaRPr lang="ru-RU" dirty="0"/>
          </a:p>
          <a:p>
            <a:r>
              <a:rPr lang="en-US" dirty="0"/>
              <a:t> Disturbed</a:t>
            </a:r>
          </a:p>
          <a:p>
            <a:r>
              <a:rPr lang="en-US" dirty="0"/>
              <a:t> </a:t>
            </a:r>
            <a:r>
              <a:rPr lang="en-US" dirty="0" err="1"/>
              <a:t>Pantera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Deep Purple</a:t>
            </a:r>
            <a:endParaRPr lang="ru-RU" dirty="0"/>
          </a:p>
          <a:p>
            <a:r>
              <a:rPr lang="en-US" dirty="0"/>
              <a:t>Rage Against The Machine</a:t>
            </a:r>
            <a:endParaRPr lang="ru-RU" dirty="0"/>
          </a:p>
          <a:p>
            <a:r>
              <a:rPr lang="en-US" dirty="0" err="1"/>
              <a:t>Ozzy</a:t>
            </a:r>
            <a:r>
              <a:rPr lang="en-US" dirty="0"/>
              <a:t> </a:t>
            </a:r>
            <a:r>
              <a:rPr lang="en-US" dirty="0" err="1"/>
              <a:t>Osbourne</a:t>
            </a:r>
            <a:endParaRPr lang="en-US" dirty="0"/>
          </a:p>
          <a:p>
            <a:r>
              <a:rPr lang="en-US" dirty="0"/>
              <a:t>System Of A Down</a:t>
            </a:r>
          </a:p>
          <a:p>
            <a:r>
              <a:rPr lang="en-US" dirty="0"/>
              <a:t> Tool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0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82000" cy="9258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известные направления рока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1484784"/>
            <a:ext cx="4041648" cy="510993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Рокабилли</a:t>
            </a:r>
            <a:endParaRPr lang="ru-RU" dirty="0"/>
          </a:p>
          <a:p>
            <a:r>
              <a:rPr lang="ru-RU" dirty="0"/>
              <a:t>Бит</a:t>
            </a:r>
          </a:p>
          <a:p>
            <a:r>
              <a:rPr lang="ru-RU" dirty="0" err="1"/>
              <a:t>Сёрф</a:t>
            </a:r>
            <a:endParaRPr lang="ru-RU" dirty="0"/>
          </a:p>
          <a:p>
            <a:r>
              <a:rPr lang="ru-RU" dirty="0"/>
              <a:t>Хард-рок</a:t>
            </a:r>
          </a:p>
          <a:p>
            <a:r>
              <a:rPr lang="ru-RU" dirty="0"/>
              <a:t>Гаражный рок</a:t>
            </a:r>
          </a:p>
          <a:p>
            <a:r>
              <a:rPr lang="ru-RU" dirty="0"/>
              <a:t>Пост-рок</a:t>
            </a:r>
          </a:p>
          <a:p>
            <a:r>
              <a:rPr lang="ru-RU" dirty="0"/>
              <a:t>Джаз-рок</a:t>
            </a:r>
          </a:p>
          <a:p>
            <a:r>
              <a:rPr lang="ru-RU" dirty="0" err="1"/>
              <a:t>Глэм</a:t>
            </a:r>
            <a:r>
              <a:rPr lang="ru-RU" dirty="0"/>
              <a:t>-рок</a:t>
            </a:r>
          </a:p>
          <a:p>
            <a:r>
              <a:rPr lang="ru-RU" dirty="0"/>
              <a:t>Поп-рок</a:t>
            </a:r>
          </a:p>
          <a:p>
            <a:r>
              <a:rPr lang="ru-RU" dirty="0"/>
              <a:t>Софт-рок</a:t>
            </a:r>
          </a:p>
          <a:p>
            <a:r>
              <a:rPr lang="ru-RU" dirty="0" err="1"/>
              <a:t>Хард</a:t>
            </a:r>
            <a:r>
              <a:rPr lang="ru-RU" dirty="0"/>
              <a:t> рок </a:t>
            </a:r>
          </a:p>
          <a:p>
            <a:r>
              <a:rPr lang="ru-RU" dirty="0" err="1"/>
              <a:t>Хеви</a:t>
            </a:r>
            <a:r>
              <a:rPr lang="ru-RU" dirty="0"/>
              <a:t> метал</a:t>
            </a:r>
          </a:p>
          <a:p>
            <a:r>
              <a:rPr lang="ru-RU" dirty="0" err="1"/>
              <a:t>Пауэр</a:t>
            </a:r>
            <a:r>
              <a:rPr lang="ru-RU" dirty="0"/>
              <a:t> метал</a:t>
            </a:r>
          </a:p>
          <a:p>
            <a:r>
              <a:rPr lang="ru-RU" dirty="0" err="1"/>
              <a:t>Симфо</a:t>
            </a:r>
            <a:r>
              <a:rPr lang="ru-RU" dirty="0"/>
              <a:t>-метал</a:t>
            </a:r>
          </a:p>
          <a:p>
            <a:r>
              <a:rPr lang="ru-RU" dirty="0" err="1"/>
              <a:t>Дэт</a:t>
            </a:r>
            <a:r>
              <a:rPr lang="ru-RU" dirty="0"/>
              <a:t>-метал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1484784"/>
            <a:ext cx="4041775" cy="510993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Блэк</a:t>
            </a:r>
            <a:r>
              <a:rPr lang="ru-RU" dirty="0"/>
              <a:t>-метал</a:t>
            </a:r>
          </a:p>
          <a:p>
            <a:r>
              <a:rPr lang="ru-RU" dirty="0" err="1"/>
              <a:t>Хардкор</a:t>
            </a:r>
            <a:r>
              <a:rPr lang="ru-RU" dirty="0"/>
              <a:t>-панк</a:t>
            </a:r>
          </a:p>
          <a:p>
            <a:r>
              <a:rPr lang="ru-RU" dirty="0"/>
              <a:t>Панк-рок</a:t>
            </a:r>
          </a:p>
          <a:p>
            <a:r>
              <a:rPr lang="ru-RU" dirty="0" err="1"/>
              <a:t>Трэшкор</a:t>
            </a:r>
            <a:endParaRPr lang="ru-RU" dirty="0"/>
          </a:p>
          <a:p>
            <a:r>
              <a:rPr lang="ru-RU" dirty="0" err="1"/>
              <a:t>Кроссовер</a:t>
            </a:r>
            <a:endParaRPr lang="ru-RU" dirty="0"/>
          </a:p>
          <a:p>
            <a:r>
              <a:rPr lang="ru-RU" dirty="0" err="1"/>
              <a:t>Грайнд</a:t>
            </a:r>
            <a:endParaRPr lang="ru-RU" dirty="0"/>
          </a:p>
          <a:p>
            <a:r>
              <a:rPr lang="ru-RU" dirty="0" err="1"/>
              <a:t>Пауэр-вайоленс</a:t>
            </a:r>
            <a:endParaRPr lang="ru-RU" dirty="0"/>
          </a:p>
          <a:p>
            <a:r>
              <a:rPr lang="ru-RU" dirty="0"/>
              <a:t>Рок-н-ролл</a:t>
            </a:r>
          </a:p>
          <a:p>
            <a:r>
              <a:rPr lang="ru-RU" dirty="0"/>
              <a:t>Софт-рок</a:t>
            </a:r>
          </a:p>
          <a:p>
            <a:r>
              <a:rPr lang="ru-RU" dirty="0" err="1"/>
              <a:t>Бритпоп</a:t>
            </a:r>
            <a:endParaRPr lang="ru-RU" dirty="0"/>
          </a:p>
          <a:p>
            <a:r>
              <a:rPr lang="ru-RU" dirty="0" err="1"/>
              <a:t>Инди</a:t>
            </a:r>
            <a:endParaRPr lang="ru-RU" dirty="0"/>
          </a:p>
          <a:p>
            <a:r>
              <a:rPr lang="ru-RU" dirty="0" err="1"/>
              <a:t>Пауэр</a:t>
            </a:r>
            <a:r>
              <a:rPr lang="ru-RU" dirty="0"/>
              <a:t>-поп</a:t>
            </a:r>
          </a:p>
          <a:p>
            <a:r>
              <a:rPr lang="ru-RU" dirty="0" err="1"/>
              <a:t>Глэм</a:t>
            </a:r>
            <a:r>
              <a:rPr lang="ru-RU" dirty="0"/>
              <a:t>-рок</a:t>
            </a:r>
          </a:p>
          <a:p>
            <a:r>
              <a:rPr lang="ru-RU" dirty="0"/>
              <a:t>Нью-метал</a:t>
            </a:r>
          </a:p>
          <a:p>
            <a:r>
              <a:rPr lang="ru-RU" dirty="0"/>
              <a:t>Электро-рок</a:t>
            </a:r>
          </a:p>
        </p:txBody>
      </p:sp>
    </p:spTree>
    <p:extLst>
      <p:ext uri="{BB962C8B-B14F-4D97-AF65-F5344CB8AC3E}">
        <p14:creationId xmlns:p14="http://schemas.microsoft.com/office/powerpoint/2010/main" val="3608911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303</TotalTime>
  <Words>753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Georgia</vt:lpstr>
      <vt:lpstr>Times New Roman</vt:lpstr>
      <vt:lpstr>Trebuchet MS</vt:lpstr>
      <vt:lpstr>Wingdings 2</vt:lpstr>
      <vt:lpstr>Городская</vt:lpstr>
      <vt:lpstr>Рок музыка и ее характеристика</vt:lpstr>
      <vt:lpstr>Содержание</vt:lpstr>
      <vt:lpstr>Актуальность</vt:lpstr>
      <vt:lpstr>Цели и задачи</vt:lpstr>
      <vt:lpstr>Краткая характеристика</vt:lpstr>
      <vt:lpstr>Истрия появления рока</vt:lpstr>
      <vt:lpstr>Почему рок так популярен?</vt:lpstr>
      <vt:lpstr>Самые известные исполнители</vt:lpstr>
      <vt:lpstr>Самые известные направления рока</vt:lpstr>
      <vt:lpstr>Известные фильмы, посвященные рок - музыке</vt:lpstr>
      <vt:lpstr>Фото – материалы( Queen)</vt:lpstr>
      <vt:lpstr>Фото – материалы (The Beatles)</vt:lpstr>
      <vt:lpstr>Фото – материалы(Ozzy Osbourne)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 музыка и ее характеристика</dc:title>
  <dc:creator>Admin</dc:creator>
  <cp:lastModifiedBy>Дмитрий Островский</cp:lastModifiedBy>
  <cp:revision>29</cp:revision>
  <dcterms:created xsi:type="dcterms:W3CDTF">2019-04-07T15:48:59Z</dcterms:created>
  <dcterms:modified xsi:type="dcterms:W3CDTF">2020-05-02T18:04:59Z</dcterms:modified>
</cp:coreProperties>
</file>