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8"/>
  </p:notesMasterIdLst>
  <p:sldIdLst>
    <p:sldId id="256" r:id="rId2"/>
    <p:sldId id="270" r:id="rId3"/>
    <p:sldId id="272" r:id="rId4"/>
    <p:sldId id="257" r:id="rId5"/>
    <p:sldId id="258" r:id="rId6"/>
    <p:sldId id="259" r:id="rId7"/>
    <p:sldId id="264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2" autoAdjust="0"/>
    <p:restoredTop sz="94622" autoAdjust="0"/>
  </p:normalViewPr>
  <p:slideViewPr>
    <p:cSldViewPr>
      <p:cViewPr>
        <p:scale>
          <a:sx n="94" d="100"/>
          <a:sy n="94" d="100"/>
        </p:scale>
        <p:origin x="-1338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17BD7-02E2-4203-A8C0-403B583090BE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7DC97-251F-4689-BABB-B1EF054C2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5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7DC97-251F-4689-BABB-B1EF054C27C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2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9FC5-D88F-4AFD-9F3F-5C5922750F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6C16-1B99-415D-89C3-5A0D4C115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0B36-331D-4E8D-96A8-8B098D7D4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E72947C-75FC-4CE3-AA89-6519B41F51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1102"/>
      </p:ext>
    </p:extLst>
  </p:cSld>
  <p:clrMapOvr>
    <a:masterClrMapping/>
  </p:clrMapOvr>
  <p:transition spd="slow">
    <p:fade/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D52AA5D-19A1-4F75-854B-AED66CCFC3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60623"/>
      </p:ext>
    </p:extLst>
  </p:cSld>
  <p:clrMapOvr>
    <a:masterClrMapping/>
  </p:clrMapOvr>
  <p:transition spd="slow">
    <p:fade/>
    <p:sndAc>
      <p:endSnd/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AF3C77E-69DF-49B7-A477-07E9241093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20681"/>
      </p:ext>
    </p:extLst>
  </p:cSld>
  <p:clrMapOvr>
    <a:masterClrMapping/>
  </p:clrMapOvr>
  <p:transition spd="slow">
    <p:fade/>
    <p:sndAc>
      <p:endSnd/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554A103-E7FD-4B81-A5D0-B47B7D5719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20764"/>
      </p:ext>
    </p:extLst>
  </p:cSld>
  <p:clrMapOvr>
    <a:masterClrMapping/>
  </p:clrMapOvr>
  <p:transition spd="slow">
    <p:fade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2429-D44F-4C40-BECD-2A2EA3D51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0E8A15-8F83-40FF-B467-3C047787F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7D40-750B-4097-925F-55ED72588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B30EB-83BD-49F0-9DB8-2B25E5B5F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48A0-CFEA-47BE-AD9D-AFD35140C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9504-3710-4BE4-AA6C-EE9EAD9D8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1FBD-94EA-46FD-877A-EECB93913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0245-6710-4A3A-9F5A-D9B7C2C1F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C73763-4910-4CCB-8F43-DF0B318B6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ransition spd="slow">
    <p:fade/>
    <p:sndAc>
      <p:endSnd/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340768"/>
            <a:ext cx="8229600" cy="18288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Развитие коммуникативных навыков посредством использования малых форм фольклорного жанра</a:t>
            </a:r>
            <a:r>
              <a:rPr lang="ru-RU" sz="2400" i="1" dirty="0"/>
              <a:t/>
            </a:r>
            <a:br>
              <a:rPr lang="ru-RU" sz="2400" i="1" dirty="0"/>
            </a:br>
            <a:endParaRPr lang="ru-RU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4509120"/>
            <a:ext cx="6400800" cy="1752600"/>
          </a:xfrm>
        </p:spPr>
        <p:txBody>
          <a:bodyPr/>
          <a:lstStyle/>
          <a:p>
            <a:pPr algn="r">
              <a:lnSpc>
                <a:spcPct val="80000"/>
              </a:lnSpc>
            </a:pPr>
            <a:endParaRPr lang="ru-RU" sz="2000" dirty="0"/>
          </a:p>
          <a:p>
            <a:pPr algn="r">
              <a:lnSpc>
                <a:spcPct val="80000"/>
              </a:lnSpc>
            </a:pPr>
            <a:endParaRPr lang="ru-RU" sz="2000" dirty="0"/>
          </a:p>
        </p:txBody>
      </p:sp>
      <p:pic>
        <p:nvPicPr>
          <p:cNvPr id="2053" name="Picture 5" descr="http://player.myshared.ru/1232603/data/images/img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4" y="2708920"/>
            <a:ext cx="235267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472514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dirty="0" smtClean="0"/>
              <a:t>Выполнила:</a:t>
            </a:r>
          </a:p>
          <a:p>
            <a:pPr algn="r">
              <a:lnSpc>
                <a:spcPct val="80000"/>
              </a:lnSpc>
            </a:pPr>
            <a:r>
              <a:rPr lang="ru-RU" dirty="0" err="1" smtClean="0"/>
              <a:t>Понкратова</a:t>
            </a:r>
            <a:r>
              <a:rPr lang="ru-RU" dirty="0" smtClean="0"/>
              <a:t> Е. В.</a:t>
            </a:r>
          </a:p>
          <a:p>
            <a:pPr algn="r">
              <a:lnSpc>
                <a:spcPct val="80000"/>
              </a:lnSpc>
            </a:pPr>
            <a:r>
              <a:rPr lang="ru-RU" dirty="0" smtClean="0"/>
              <a:t>воспитатель</a:t>
            </a:r>
          </a:p>
          <a:p>
            <a:pPr algn="r">
              <a:lnSpc>
                <a:spcPct val="80000"/>
              </a:lnSpc>
            </a:pPr>
            <a:r>
              <a:rPr lang="ru-RU" dirty="0" smtClean="0"/>
              <a:t>Группы № 2 МБДОУ «ЦРР Д/С - № 19»</a:t>
            </a:r>
          </a:p>
          <a:p>
            <a:pPr algn="r">
              <a:lnSpc>
                <a:spcPct val="80000"/>
              </a:lnSpc>
            </a:pPr>
            <a:r>
              <a:rPr lang="ru-RU" dirty="0" smtClean="0"/>
              <a:t>г. Сосновый Бор</a:t>
            </a:r>
            <a:endParaRPr lang="ru-RU" dirty="0"/>
          </a:p>
        </p:txBody>
      </p:sp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dirty="0">
                <a:solidFill>
                  <a:srgbClr val="FFFF00"/>
                </a:solidFill>
                <a:latin typeface="+mn-lt"/>
              </a:rPr>
              <a:t>Использование фольклора в НОД.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635896" y="1600201"/>
            <a:ext cx="5050904" cy="2692896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i="1" dirty="0" smtClean="0"/>
              <a:t>«…Киска, киска, киска, брысь</a:t>
            </a:r>
          </a:p>
          <a:p>
            <a:pPr algn="ctr">
              <a:buFont typeface="Wingdings" pitchFamily="2" charset="2"/>
              <a:buNone/>
            </a:pPr>
            <a:r>
              <a:rPr lang="ru-RU" sz="2800" i="1" dirty="0" smtClean="0"/>
              <a:t>На дорожку не садись,</a:t>
            </a:r>
          </a:p>
          <a:p>
            <a:pPr algn="ctr">
              <a:buFont typeface="Wingdings" pitchFamily="2" charset="2"/>
              <a:buNone/>
            </a:pPr>
            <a:r>
              <a:rPr lang="ru-RU" i="1" dirty="0" smtClean="0"/>
              <a:t>Наша деточка пойдет</a:t>
            </a:r>
          </a:p>
          <a:p>
            <a:pPr algn="ctr">
              <a:buFont typeface="Wingdings" pitchFamily="2" charset="2"/>
              <a:buNone/>
            </a:pPr>
            <a:r>
              <a:rPr lang="ru-RU" sz="2800" i="1" dirty="0" smtClean="0"/>
              <a:t>Через киску упадет…»</a:t>
            </a:r>
            <a:endParaRPr lang="ru-RU" sz="2800" i="1" dirty="0"/>
          </a:p>
        </p:txBody>
      </p:sp>
      <p:pic>
        <p:nvPicPr>
          <p:cNvPr id="13327" name="Picture 15" descr="http://foto.bigstatus.ru/foto_orig/46/462789e8f51198a519cff17711467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0" y="2636912"/>
            <a:ext cx="4032448" cy="302433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9" name="Picture 17" descr="http://www.fotokonkurs.ru/uploads/comments/2015/03/16/3924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4523656" cy="30138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Народные игры.</a:t>
            </a:r>
          </a:p>
        </p:txBody>
      </p:sp>
      <p:pic>
        <p:nvPicPr>
          <p:cNvPr id="16398" name="Picture 14" descr="http://cs627230.vk.me/v627230340/268e2/LlIiAhwn5c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4970493" cy="3312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20688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Сорока - ворона Кашку варила, </a:t>
            </a:r>
            <a:br>
              <a:rPr lang="ru-RU" dirty="0"/>
            </a:br>
            <a:r>
              <a:rPr lang="ru-RU" dirty="0" smtClean="0"/>
              <a:t>На </a:t>
            </a:r>
            <a:r>
              <a:rPr lang="ru-RU" dirty="0"/>
              <a:t>порог скакала, Гостей созывала. </a:t>
            </a:r>
            <a:br>
              <a:rPr lang="ru-RU" dirty="0"/>
            </a:br>
            <a:r>
              <a:rPr lang="ru-RU" dirty="0" smtClean="0"/>
              <a:t>Гости </a:t>
            </a:r>
            <a:r>
              <a:rPr lang="ru-RU" dirty="0"/>
              <a:t>не бывали, Каши не едали,</a:t>
            </a:r>
          </a:p>
          <a:p>
            <a:r>
              <a:rPr lang="ru-RU" dirty="0"/>
              <a:t>Всю свою кашу </a:t>
            </a:r>
            <a:br>
              <a:rPr lang="ru-RU" dirty="0"/>
            </a:br>
            <a:r>
              <a:rPr lang="ru-RU" dirty="0" smtClean="0"/>
              <a:t>Сорока </a:t>
            </a:r>
            <a:r>
              <a:rPr lang="ru-RU" dirty="0"/>
              <a:t>- ворона </a:t>
            </a:r>
            <a:br>
              <a:rPr lang="ru-RU" dirty="0"/>
            </a:br>
            <a:r>
              <a:rPr lang="ru-RU" dirty="0" smtClean="0"/>
              <a:t>Деткам </a:t>
            </a:r>
            <a:r>
              <a:rPr lang="ru-RU" dirty="0"/>
              <a:t>отдала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Этому </a:t>
            </a:r>
            <a:r>
              <a:rPr lang="ru-RU" dirty="0"/>
              <a:t>дала, </a:t>
            </a:r>
          </a:p>
          <a:p>
            <a:r>
              <a:rPr lang="ru-RU" dirty="0"/>
              <a:t>Этому дала, </a:t>
            </a:r>
          </a:p>
          <a:p>
            <a:r>
              <a:rPr lang="ru-RU" dirty="0"/>
              <a:t>Этому дала, </a:t>
            </a:r>
          </a:p>
          <a:p>
            <a:r>
              <a:rPr lang="ru-RU" dirty="0"/>
              <a:t>Этому дала, </a:t>
            </a:r>
          </a:p>
          <a:p>
            <a:r>
              <a:rPr lang="ru-RU" dirty="0"/>
              <a:t>А этому не дала: </a:t>
            </a:r>
          </a:p>
          <a:p>
            <a:r>
              <a:rPr lang="ru-RU" dirty="0"/>
              <a:t>-Зачем дров не пилил?</a:t>
            </a:r>
          </a:p>
          <a:p>
            <a:r>
              <a:rPr lang="ru-RU" dirty="0"/>
              <a:t>-Зачем воду не носил?</a:t>
            </a:r>
          </a:p>
        </p:txBody>
      </p:sp>
      <p:pic>
        <p:nvPicPr>
          <p:cNvPr id="16400" name="Picture 16" descr="Сорока - воро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91006"/>
            <a:ext cx="2028825" cy="1905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FFFF00"/>
                </a:solidFill>
                <a:latin typeface="+mn-lt"/>
              </a:rPr>
              <a:t>Детские песенки.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860032" y="1556792"/>
            <a:ext cx="4038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i="1" dirty="0"/>
              <a:t>«Мишка с куклой бойко топают, бойко топают, посмотри.</a:t>
            </a:r>
          </a:p>
          <a:p>
            <a:pPr>
              <a:buFont typeface="Wingdings" pitchFamily="2" charset="2"/>
              <a:buNone/>
            </a:pPr>
            <a:r>
              <a:rPr lang="ru-RU" sz="2800" i="1" dirty="0"/>
              <a:t>И в ладоши звонко хлопают – раз, два, три…»</a:t>
            </a:r>
          </a:p>
        </p:txBody>
      </p:sp>
      <p:pic>
        <p:nvPicPr>
          <p:cNvPr id="21512" name="Picture 8" descr="http://cs625822.vk.me/v625822194/50aae/DR5c5IlpR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8889"/>
            <a:ext cx="4522371" cy="30243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http://cs625822.vk.me/v625822194/50aa5/uHuhbL9Kmo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3547766" cy="237256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dirty="0">
                <a:solidFill>
                  <a:srgbClr val="FFFF00"/>
                </a:solidFill>
                <a:latin typeface="+mn-lt"/>
              </a:rPr>
              <a:t>Свободная деятельность детей.</a:t>
            </a:r>
          </a:p>
        </p:txBody>
      </p:sp>
      <p:pic>
        <p:nvPicPr>
          <p:cNvPr id="23560" name="Picture 8" descr="http://cs627230.vk.me/v627230340/26891/Wddfv6tP8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970493" cy="3312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73533" y="1903264"/>
            <a:ext cx="3670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«Сидит девица в темнице,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коса на улице?»</a:t>
            </a:r>
          </a:p>
          <a:p>
            <a:r>
              <a:rPr lang="ru-RU" i="1" dirty="0" smtClean="0"/>
              <a:t>(Морковка) .</a:t>
            </a:r>
            <a:endParaRPr lang="ru-RU" i="1" dirty="0"/>
          </a:p>
        </p:txBody>
      </p:sp>
      <p:pic>
        <p:nvPicPr>
          <p:cNvPr id="23562" name="Picture 10" descr="http://cs627230.vk.me/v627230340/268b5/yM5t4t97N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8534"/>
            <a:ext cx="4322927" cy="28808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FFFF00"/>
                </a:solidFill>
                <a:latin typeface="+mn-lt"/>
              </a:rPr>
              <a:t>Вывод 1: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90892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    Целенаправленное и систематическое использование малых форм фольклора создает необходимые основы для овладения детьми </a:t>
            </a:r>
            <a:r>
              <a:rPr lang="ru-RU" sz="2800" dirty="0" smtClean="0"/>
              <a:t>разных видов деятельности. </a:t>
            </a:r>
            <a:r>
              <a:rPr lang="ru-RU" sz="2800" dirty="0"/>
              <a:t>А также дети намного легче и с большим  удовольствием </a:t>
            </a:r>
            <a:r>
              <a:rPr lang="ru-RU" sz="2800" dirty="0" smtClean="0"/>
              <a:t>усваивают </a:t>
            </a:r>
            <a:r>
              <a:rPr lang="ru-RU" sz="2800" dirty="0"/>
              <a:t>навыки </a:t>
            </a:r>
            <a:r>
              <a:rPr lang="ru-RU" sz="2800" dirty="0" smtClean="0"/>
              <a:t>проявления самостоятельности.</a:t>
            </a:r>
            <a:endParaRPr lang="ru-RU" sz="2800" dirty="0"/>
          </a:p>
        </p:txBody>
      </p:sp>
      <p:pic>
        <p:nvPicPr>
          <p:cNvPr id="25605" name="Picture 5" descr="http://cs627425.vk.me/v627425077/1deef/6aaxvKF-cV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89040"/>
            <a:ext cx="2002188" cy="2669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http://fb.ru/misc/i/gallery/32321/731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25637"/>
            <a:ext cx="2664296" cy="186500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+mn-lt"/>
              </a:rPr>
              <a:t>Вывод 2: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Результатом моей работы являются положительные эмоции, веселое, бодрое настроение моих детей, которое помогает легче пройти адаптацию, а так же овладеть родным языком, развивает память, воображение, мышление, дает возможность побегать, попрыгать, т.е. всесторонне развивает ребенка.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560" y="5017040"/>
            <a:ext cx="2064000" cy="15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0688"/>
            <a:ext cx="1485000" cy="1980000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2204864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332656"/>
            <a:ext cx="736550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Актуальность фольклора в раннем развитии ребенка </a:t>
            </a:r>
            <a:endParaRPr lang="ru-RU" sz="4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400" y="2060848"/>
            <a:ext cx="5197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связи с увеличением объемов информации необходимых для ребенка в современном мире, не простой задачей для педагога становится правильность донесения всех необходимых знаний, говоря точнее – правильность выбора развивающих игр.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400506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известно в раннем возрасте ребенок овладевает одним из главных достижений человечества – речь. Таким образом, народный фольклор, несущий в себе поэтические ценности, помогает нам решать большинство задач необходимых для правильного развития ребенка.</a:t>
            </a:r>
            <a:endParaRPr lang="ru-RU" dirty="0"/>
          </a:p>
        </p:txBody>
      </p:sp>
      <p:pic>
        <p:nvPicPr>
          <p:cNvPr id="34825" name="Picture 9" descr="http://boombob.ru/img/picture/Apr/29/6b796a83c1e3814ecf6cbb260dca9ddd/mini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924175" cy="21907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11" descr="http://cs628231.vk.me/v628231802/398fe/5Ays6lBIz1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16" y="3501008"/>
            <a:ext cx="2317392" cy="30898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07241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этот короткий период происходят основные моменты развития речи ребенка. Именно поэтому  народный фольклор, богатый различными эпитетами, красками,  метафорами и т.д., способствует качественному развитию детей.</a:t>
            </a:r>
            <a:endParaRPr lang="ru-RU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19672" y="332656"/>
            <a:ext cx="7365504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smtClean="0">
                <a:solidFill>
                  <a:srgbClr val="FFFF00"/>
                </a:solidFill>
                <a:latin typeface="+mn-lt"/>
              </a:rPr>
              <a:t>Актуальность фольклора в раннем развитии ребенка </a:t>
            </a:r>
            <a:endParaRPr lang="ru-RU" sz="40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0964" name="Picture 4" descr="C:\Users\Домашний\Desktop\новый набор\DSC_2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2" y="980728"/>
            <a:ext cx="2880320" cy="38404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http://www.proza.ru/pics/2015/03/02/5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49756"/>
            <a:ext cx="4688776" cy="35165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z="4000" dirty="0">
              <a:solidFill>
                <a:schemeClr val="tx2"/>
              </a:solidFill>
            </a:endParaRPr>
          </a:p>
          <a:p>
            <a:r>
              <a:rPr lang="ru-RU" sz="2800" dirty="0"/>
              <a:t>Развитие творческой индивидуальности.</a:t>
            </a:r>
          </a:p>
          <a:p>
            <a:r>
              <a:rPr lang="ru-RU" sz="2800" dirty="0"/>
              <a:t>Эмоциональное развитие.</a:t>
            </a:r>
          </a:p>
          <a:p>
            <a:r>
              <a:rPr lang="ru-RU" sz="2800" dirty="0"/>
              <a:t>Развитие музыкальных способностей.</a:t>
            </a:r>
          </a:p>
          <a:p>
            <a:r>
              <a:rPr lang="ru-RU" sz="2800" dirty="0"/>
              <a:t>Развитие духовной сферы.</a:t>
            </a:r>
          </a:p>
          <a:p>
            <a:r>
              <a:rPr lang="ru-RU" sz="2800" dirty="0"/>
              <a:t>Развитие самостоятельности. </a:t>
            </a:r>
          </a:p>
          <a:p>
            <a:r>
              <a:rPr lang="ru-RU" sz="2800" dirty="0"/>
              <a:t>Физическое развитие.</a:t>
            </a:r>
          </a:p>
          <a:p>
            <a:r>
              <a:rPr lang="ru-RU" sz="2800" dirty="0"/>
              <a:t>Воспитание эстетических чувств.</a:t>
            </a:r>
          </a:p>
          <a:p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620688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Ценность фольклора в развитии ребенка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3077" name="Picture 5" descr="http://dcrr36.minsk.edu.by/ru/sm_full.aspx?guid=4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2796"/>
            <a:ext cx="2733749" cy="197611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колыбельные песни;</a:t>
            </a:r>
          </a:p>
          <a:p>
            <a:r>
              <a:rPr lang="ru-RU" sz="2800" dirty="0" err="1"/>
              <a:t>потешки</a:t>
            </a:r>
            <a:r>
              <a:rPr lang="ru-RU" sz="2800" dirty="0"/>
              <a:t>;                                           </a:t>
            </a:r>
          </a:p>
          <a:p>
            <a:r>
              <a:rPr lang="ru-RU" sz="2800" dirty="0"/>
              <a:t>прибаутки;</a:t>
            </a:r>
          </a:p>
          <a:p>
            <a:r>
              <a:rPr lang="ru-RU" sz="2800" dirty="0" err="1"/>
              <a:t>заклички</a:t>
            </a:r>
            <a:r>
              <a:rPr lang="ru-RU" sz="2800" dirty="0"/>
              <a:t>;</a:t>
            </a:r>
          </a:p>
          <a:p>
            <a:r>
              <a:rPr lang="ru-RU" sz="2800" dirty="0"/>
              <a:t>приговорки;</a:t>
            </a:r>
          </a:p>
          <a:p>
            <a:r>
              <a:rPr lang="ru-RU" sz="2800" dirty="0"/>
              <a:t>детские игровые </a:t>
            </a:r>
            <a:r>
              <a:rPr lang="ru-RU" sz="2800" dirty="0" smtClean="0"/>
              <a:t>песни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260648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Жанры народного фольклора используемые для развития детей раннего возраста.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101" name="Picture 5" descr="C:\Users\Домашний\Desktop\7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0830" y="2474846"/>
            <a:ext cx="5042779" cy="3384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xn--80ahskgp9b2a.xn--p1ai/wp-content/uploads/2013/02/gallery_772_66_122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25144"/>
            <a:ext cx="1463562" cy="18002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28775"/>
            <a:ext cx="4032250" cy="4470400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в период адаптации;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 режимных      моментах;</a:t>
            </a:r>
          </a:p>
          <a:p>
            <a:r>
              <a:rPr lang="ru-RU" sz="2400" dirty="0">
                <a:solidFill>
                  <a:schemeClr val="bg1"/>
                </a:solidFill>
              </a:rPr>
              <a:t>на прогулке;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 непосредственно 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solidFill>
                  <a:schemeClr val="bg1"/>
                </a:solidFill>
              </a:rPr>
              <a:t>     образовательной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solidFill>
                  <a:schemeClr val="bg1"/>
                </a:solidFill>
              </a:rPr>
              <a:t>     деятельности: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 игре;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 свободной деятельности.</a:t>
            </a:r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332656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Где и когда используется народный фольклор в процессе обучения детей.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" name="Picture 2" descr="D:\Лиза\22-11-2014_17-13-50\DSC01330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4851515" cy="27289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4000" dirty="0">
                <a:solidFill>
                  <a:srgbClr val="FFFF00"/>
                </a:solidFill>
                <a:latin typeface="+mn-lt"/>
              </a:rPr>
              <a:t>Использование фольклора в период адаптации.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6347048" cy="118072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2400" dirty="0"/>
              <a:t>   Пальчиковая гимнастика – незаменимый способ в том, чтобы успокоить плачущего ребенка.</a:t>
            </a:r>
          </a:p>
        </p:txBody>
      </p:sp>
      <p:pic>
        <p:nvPicPr>
          <p:cNvPr id="18443" name="Picture 11" descr="http://bestkidstoys.ru/media/uploads/2015/01/kak-razvit-chuvstvo-ritma-u-dey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4762500" cy="3162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C:\Users\Домашний\Desktop\новый набор\DSC_2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2571750" cy="3429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4000" dirty="0">
                <a:solidFill>
                  <a:srgbClr val="FFFF00"/>
                </a:solidFill>
                <a:latin typeface="+mn-lt"/>
              </a:rPr>
              <a:t>Использование фольклора в режимных моментах.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i="1"/>
              <a:t>«Водичка, водичка,</a:t>
            </a:r>
          </a:p>
          <a:p>
            <a:pPr>
              <a:buFont typeface="Wingdings" pitchFamily="2" charset="2"/>
              <a:buNone/>
            </a:pPr>
            <a:r>
              <a:rPr lang="ru-RU" sz="2800" i="1"/>
              <a:t>умой мое личико,</a:t>
            </a:r>
          </a:p>
          <a:p>
            <a:pPr>
              <a:buFont typeface="Wingdings" pitchFamily="2" charset="2"/>
              <a:buNone/>
            </a:pPr>
            <a:r>
              <a:rPr lang="ru-RU" sz="2800" i="1"/>
              <a:t>чтобы глазки блестели,</a:t>
            </a:r>
          </a:p>
          <a:p>
            <a:pPr>
              <a:buFont typeface="Wingdings" pitchFamily="2" charset="2"/>
              <a:buNone/>
            </a:pPr>
            <a:r>
              <a:rPr lang="ru-RU" sz="2800" i="1"/>
              <a:t>чтобы щечки горели…»</a:t>
            </a:r>
          </a:p>
        </p:txBody>
      </p:sp>
      <p:pic>
        <p:nvPicPr>
          <p:cNvPr id="7179" name="Picture 11" descr="C:\Users\Домашний\Desktop\новый набор\DSC_2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563888" cy="47518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:\Новая папка\фото гр. №2\DSC01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5016137" cy="282157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Использование фольклора в театрализованной деятельности.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i="1" dirty="0"/>
              <a:t> «…колобок, колобок, я тебя съем...»</a:t>
            </a:r>
          </a:p>
          <a:p>
            <a:pPr algn="ctr">
              <a:buFont typeface="Wingdings" pitchFamily="2" charset="2"/>
              <a:buNone/>
            </a:pPr>
            <a:endParaRPr lang="ru-RU" sz="2800" i="1" dirty="0"/>
          </a:p>
          <a:p>
            <a:pPr algn="ctr">
              <a:buFont typeface="Wingdings" pitchFamily="2" charset="2"/>
              <a:buNone/>
            </a:pPr>
            <a:endParaRPr lang="ru-RU" sz="2800" i="1" dirty="0"/>
          </a:p>
          <a:p>
            <a:pPr algn="ctr">
              <a:buFont typeface="Wingdings" pitchFamily="2" charset="2"/>
              <a:buNone/>
            </a:pPr>
            <a:endParaRPr lang="ru-RU" sz="2800" i="1" dirty="0"/>
          </a:p>
          <a:p>
            <a:pPr algn="ctr">
              <a:buFont typeface="Wingdings" pitchFamily="2" charset="2"/>
              <a:buNone/>
            </a:pPr>
            <a:r>
              <a:rPr lang="ru-RU" sz="2800" i="1" dirty="0"/>
              <a:t>«…внучка за бабку, бабка за дедку, дедка за репку…»</a:t>
            </a:r>
          </a:p>
          <a:p>
            <a:pPr algn="ctr">
              <a:buFont typeface="Wingdings" pitchFamily="2" charset="2"/>
              <a:buNone/>
            </a:pPr>
            <a:endParaRPr lang="ru-RU" sz="2800" i="1" dirty="0"/>
          </a:p>
          <a:p>
            <a:pPr algn="ctr">
              <a:buFont typeface="Wingdings" pitchFamily="2" charset="2"/>
              <a:buNone/>
            </a:pPr>
            <a:endParaRPr lang="ru-RU" sz="2800" i="1" dirty="0"/>
          </a:p>
        </p:txBody>
      </p:sp>
      <p:pic>
        <p:nvPicPr>
          <p:cNvPr id="9230" name="Picture 14" descr="http://www.maam.ru/images/users/photos/medium/8ef04c00fed26d9b6d81a4fd269aba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3744416" cy="28066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igraika34.ru/wp-content/gallery/derev_igryshki/msn33__91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37582"/>
            <a:ext cx="4635649" cy="29815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428</TotalTime>
  <Words>471</Words>
  <Application>Microsoft Office PowerPoint</Application>
  <PresentationFormat>Экран (4:3)</PresentationFormat>
  <Paragraphs>77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Развитие коммуникативных навыков посредством использования малых форм фольклорного жанра </vt:lpstr>
      <vt:lpstr>Актуальность фольклора в раннем развитии ребенка 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фольклора в период адаптации.</vt:lpstr>
      <vt:lpstr>Использование фольклора в режимных моментах.</vt:lpstr>
      <vt:lpstr>Использование фольклора в театрализованной деятельности.</vt:lpstr>
      <vt:lpstr>Использование фольклора в НОД.</vt:lpstr>
      <vt:lpstr>Народные игры.</vt:lpstr>
      <vt:lpstr>Детские песенки.</vt:lpstr>
      <vt:lpstr>Свободная деятельность детей.</vt:lpstr>
      <vt:lpstr>Вывод 1:</vt:lpstr>
      <vt:lpstr>Вывод 2: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фольклора в развитии детей младшего дошкольного возраста.</dc:title>
  <dc:creator>user</dc:creator>
  <cp:lastModifiedBy>Домашний</cp:lastModifiedBy>
  <cp:revision>32</cp:revision>
  <dcterms:created xsi:type="dcterms:W3CDTF">2012-11-05T17:40:13Z</dcterms:created>
  <dcterms:modified xsi:type="dcterms:W3CDTF">2015-12-15T16:40:06Z</dcterms:modified>
</cp:coreProperties>
</file>