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59AC"/>
    <a:srgbClr val="B582BC"/>
    <a:srgbClr val="7CFF53"/>
    <a:srgbClr val="FF8837"/>
    <a:srgbClr val="43CEFF"/>
    <a:srgbClr val="70D8E6"/>
    <a:srgbClr val="A4D76B"/>
    <a:srgbClr val="FF7979"/>
    <a:srgbClr val="FFCE6D"/>
    <a:srgbClr val="7A75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575B44-34AC-495C-84A9-D2140B10D84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5CAEF7-A820-4A00-A294-DBE139CAD3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212976"/>
            <a:ext cx="4204320" cy="144016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дополнительного образования высшей категории 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Каткина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Ольга Юрьевна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Эффективное учебное занятие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системе дополнительного образования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88">
            <a:extLst>
              <a:ext uri="{FF2B5EF4-FFF2-40B4-BE49-F238E27FC236}">
                <a16:creationId xmlns="" xmlns:a16="http://schemas.microsoft.com/office/drawing/2014/main" id="{35DC11B7-F433-4562-BE10-C33B7DF1F6BD}"/>
              </a:ext>
            </a:extLst>
          </p:cNvPr>
          <p:cNvGrpSpPr/>
          <p:nvPr/>
        </p:nvGrpSpPr>
        <p:grpSpPr>
          <a:xfrm>
            <a:off x="827584" y="4869160"/>
            <a:ext cx="7560840" cy="1797532"/>
            <a:chOff x="1885601" y="3961065"/>
            <a:chExt cx="8605936" cy="1797532"/>
          </a:xfrm>
        </p:grpSpPr>
        <p:grpSp>
          <p:nvGrpSpPr>
            <p:cNvPr id="5" name="Group 39">
              <a:extLst>
                <a:ext uri="{FF2B5EF4-FFF2-40B4-BE49-F238E27FC236}">
                  <a16:creationId xmlns="" xmlns:a16="http://schemas.microsoft.com/office/drawing/2014/main" id="{E9BF8D6A-FDE3-4B71-8AF4-159CD7D5E0FD}"/>
                </a:ext>
              </a:extLst>
            </p:cNvPr>
            <p:cNvGrpSpPr/>
            <p:nvPr/>
          </p:nvGrpSpPr>
          <p:grpSpPr>
            <a:xfrm>
              <a:off x="6418609" y="3961065"/>
              <a:ext cx="1361075" cy="1566906"/>
              <a:chOff x="5709865" y="3492501"/>
              <a:chExt cx="383352" cy="441325"/>
            </a:xfrm>
            <a:solidFill>
              <a:schemeClr val="accent3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="" xmlns:a16="http://schemas.microsoft.com/office/drawing/2014/main" id="{216D2B88-AA3E-4CE7-84E7-4A6CE2556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Freeform 6">
                <a:extLst>
                  <a:ext uri="{FF2B5EF4-FFF2-40B4-BE49-F238E27FC236}">
                    <a16:creationId xmlns="" xmlns:a16="http://schemas.microsoft.com/office/drawing/2014/main" id="{5D705830-2F15-4A5D-BEBD-6E962E4A9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28">
              <a:extLst>
                <a:ext uri="{FF2B5EF4-FFF2-40B4-BE49-F238E27FC236}">
                  <a16:creationId xmlns="" xmlns:a16="http://schemas.microsoft.com/office/drawing/2014/main" id="{22328194-3E95-4A8E-B99E-23800F951999}"/>
                </a:ext>
              </a:extLst>
            </p:cNvPr>
            <p:cNvGrpSpPr/>
            <p:nvPr/>
          </p:nvGrpSpPr>
          <p:grpSpPr>
            <a:xfrm>
              <a:off x="4597454" y="3961065"/>
              <a:ext cx="1361075" cy="1566906"/>
              <a:chOff x="5709865" y="3492501"/>
              <a:chExt cx="383352" cy="441325"/>
            </a:xfrm>
            <a:solidFill>
              <a:schemeClr val="accent5"/>
            </a:solidFill>
          </p:grpSpPr>
          <p:sp>
            <p:nvSpPr>
              <p:cNvPr id="28" name="Freeform 5">
                <a:extLst>
                  <a:ext uri="{FF2B5EF4-FFF2-40B4-BE49-F238E27FC236}">
                    <a16:creationId xmlns="" xmlns:a16="http://schemas.microsoft.com/office/drawing/2014/main" id="{57D16B63-CC0D-4346-84A6-7CFBB2DB7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Freeform 6">
                <a:extLst>
                  <a:ext uri="{FF2B5EF4-FFF2-40B4-BE49-F238E27FC236}">
                    <a16:creationId xmlns="" xmlns:a16="http://schemas.microsoft.com/office/drawing/2014/main" id="{79FA8731-C42E-43B6-B6C2-474BB6C7E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22">
              <a:extLst>
                <a:ext uri="{FF2B5EF4-FFF2-40B4-BE49-F238E27FC236}">
                  <a16:creationId xmlns="" xmlns:a16="http://schemas.microsoft.com/office/drawing/2014/main" id="{107438B6-C4DD-4687-899A-9033EE26FDAF}"/>
                </a:ext>
              </a:extLst>
            </p:cNvPr>
            <p:cNvGrpSpPr/>
            <p:nvPr/>
          </p:nvGrpSpPr>
          <p:grpSpPr>
            <a:xfrm>
              <a:off x="2800155" y="3961065"/>
              <a:ext cx="1361075" cy="1566906"/>
              <a:chOff x="5709865" y="3492501"/>
              <a:chExt cx="383352" cy="441325"/>
            </a:xfrm>
            <a:solidFill>
              <a:schemeClr val="accent4"/>
            </a:solidFill>
          </p:grpSpPr>
          <p:sp>
            <p:nvSpPr>
              <p:cNvPr id="26" name="Freeform 5">
                <a:extLst>
                  <a:ext uri="{FF2B5EF4-FFF2-40B4-BE49-F238E27FC236}">
                    <a16:creationId xmlns="" xmlns:a16="http://schemas.microsoft.com/office/drawing/2014/main" id="{46DE49EC-8099-4706-88D4-BE58EBDA5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Freeform 6">
                <a:extLst>
                  <a:ext uri="{FF2B5EF4-FFF2-40B4-BE49-F238E27FC236}">
                    <a16:creationId xmlns="" xmlns:a16="http://schemas.microsoft.com/office/drawing/2014/main" id="{B4A704E7-BD59-4938-9384-F99FC5AA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" name="Group 15">
              <a:extLst>
                <a:ext uri="{FF2B5EF4-FFF2-40B4-BE49-F238E27FC236}">
                  <a16:creationId xmlns="" xmlns:a16="http://schemas.microsoft.com/office/drawing/2014/main" id="{51D15DE0-4B7A-46C6-BA99-3137CBCD64B5}"/>
                </a:ext>
              </a:extLst>
            </p:cNvPr>
            <p:cNvGrpSpPr/>
            <p:nvPr/>
          </p:nvGrpSpPr>
          <p:grpSpPr>
            <a:xfrm>
              <a:off x="1885601" y="4191691"/>
              <a:ext cx="1361075" cy="1566906"/>
              <a:chOff x="5709865" y="3492501"/>
              <a:chExt cx="383352" cy="441325"/>
            </a:xfrm>
            <a:solidFill>
              <a:schemeClr val="accent1"/>
            </a:solidFill>
          </p:grpSpPr>
          <p:sp>
            <p:nvSpPr>
              <p:cNvPr id="24" name="Freeform 5">
                <a:extLst>
                  <a:ext uri="{FF2B5EF4-FFF2-40B4-BE49-F238E27FC236}">
                    <a16:creationId xmlns="" xmlns:a16="http://schemas.microsoft.com/office/drawing/2014/main" id="{3E3B1F59-109F-4147-BA85-00722E8D1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 6">
                <a:extLst>
                  <a:ext uri="{FF2B5EF4-FFF2-40B4-BE49-F238E27FC236}">
                    <a16:creationId xmlns="" xmlns:a16="http://schemas.microsoft.com/office/drawing/2014/main" id="{6AB6C93C-C3D7-4210-BEB9-360DE3DA6D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25">
              <a:extLst>
                <a:ext uri="{FF2B5EF4-FFF2-40B4-BE49-F238E27FC236}">
                  <a16:creationId xmlns="" xmlns:a16="http://schemas.microsoft.com/office/drawing/2014/main" id="{34CD943F-7AE9-4358-BAF5-3FF790CA3ED3}"/>
                </a:ext>
              </a:extLst>
            </p:cNvPr>
            <p:cNvGrpSpPr/>
            <p:nvPr/>
          </p:nvGrpSpPr>
          <p:grpSpPr>
            <a:xfrm>
              <a:off x="3698804" y="4191691"/>
              <a:ext cx="1361075" cy="1566906"/>
              <a:chOff x="5709865" y="3492501"/>
              <a:chExt cx="383352" cy="441325"/>
            </a:xfrm>
            <a:solidFill>
              <a:schemeClr val="accent2"/>
            </a:solidFill>
          </p:grpSpPr>
          <p:sp>
            <p:nvSpPr>
              <p:cNvPr id="22" name="Freeform 5">
                <a:extLst>
                  <a:ext uri="{FF2B5EF4-FFF2-40B4-BE49-F238E27FC236}">
                    <a16:creationId xmlns="" xmlns:a16="http://schemas.microsoft.com/office/drawing/2014/main" id="{65FF092B-4F4C-42B5-92CA-F4154B880E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="" xmlns:a16="http://schemas.microsoft.com/office/drawing/2014/main" id="{0BA4B6CA-674F-4F44-A1B3-367753DBF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31">
              <a:extLst>
                <a:ext uri="{FF2B5EF4-FFF2-40B4-BE49-F238E27FC236}">
                  <a16:creationId xmlns="" xmlns:a16="http://schemas.microsoft.com/office/drawing/2014/main" id="{8A4F6EF9-82C9-4614-8000-469602A683F3}"/>
                </a:ext>
              </a:extLst>
            </p:cNvPr>
            <p:cNvGrpSpPr/>
            <p:nvPr/>
          </p:nvGrpSpPr>
          <p:grpSpPr>
            <a:xfrm>
              <a:off x="5512008" y="4191691"/>
              <a:ext cx="1361075" cy="1566906"/>
              <a:chOff x="5709865" y="3492501"/>
              <a:chExt cx="383352" cy="441325"/>
            </a:xfrm>
            <a:solidFill>
              <a:schemeClr val="accent6"/>
            </a:solidFill>
          </p:grpSpPr>
          <p:sp>
            <p:nvSpPr>
              <p:cNvPr id="20" name="Freeform 5">
                <a:extLst>
                  <a:ext uri="{FF2B5EF4-FFF2-40B4-BE49-F238E27FC236}">
                    <a16:creationId xmlns="" xmlns:a16="http://schemas.microsoft.com/office/drawing/2014/main" id="{4C51B05A-84E3-43C7-9315-F2CE11891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Freeform 6">
                <a:extLst>
                  <a:ext uri="{FF2B5EF4-FFF2-40B4-BE49-F238E27FC236}">
                    <a16:creationId xmlns="" xmlns:a16="http://schemas.microsoft.com/office/drawing/2014/main" id="{87B48997-A91E-40F2-BE3A-CC941C15D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34">
              <a:extLst>
                <a:ext uri="{FF2B5EF4-FFF2-40B4-BE49-F238E27FC236}">
                  <a16:creationId xmlns="" xmlns:a16="http://schemas.microsoft.com/office/drawing/2014/main" id="{3AF6E96E-8755-477A-9BCF-E8CF79A707B0}"/>
                </a:ext>
              </a:extLst>
            </p:cNvPr>
            <p:cNvGrpSpPr/>
            <p:nvPr/>
          </p:nvGrpSpPr>
          <p:grpSpPr>
            <a:xfrm>
              <a:off x="8215908" y="3961065"/>
              <a:ext cx="1361075" cy="1566906"/>
              <a:chOff x="5709865" y="3492501"/>
              <a:chExt cx="383352" cy="441325"/>
            </a:xfrm>
            <a:solidFill>
              <a:schemeClr val="accent4"/>
            </a:solidFill>
          </p:grpSpPr>
          <p:sp>
            <p:nvSpPr>
              <p:cNvPr id="18" name="Freeform 5">
                <a:extLst>
                  <a:ext uri="{FF2B5EF4-FFF2-40B4-BE49-F238E27FC236}">
                    <a16:creationId xmlns="" xmlns:a16="http://schemas.microsoft.com/office/drawing/2014/main" id="{AD163451-22AA-4DAD-8817-46CC118BC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Freeform 6">
                <a:extLst>
                  <a:ext uri="{FF2B5EF4-FFF2-40B4-BE49-F238E27FC236}">
                    <a16:creationId xmlns="" xmlns:a16="http://schemas.microsoft.com/office/drawing/2014/main" id="{C2076129-1D81-494E-A6DA-FF665863C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45">
              <a:extLst>
                <a:ext uri="{FF2B5EF4-FFF2-40B4-BE49-F238E27FC236}">
                  <a16:creationId xmlns="" xmlns:a16="http://schemas.microsoft.com/office/drawing/2014/main" id="{9C9138C1-3CEC-41E6-A14E-B2DE9479C1FD}"/>
                </a:ext>
              </a:extLst>
            </p:cNvPr>
            <p:cNvGrpSpPr/>
            <p:nvPr/>
          </p:nvGrpSpPr>
          <p:grpSpPr>
            <a:xfrm>
              <a:off x="7317259" y="4191691"/>
              <a:ext cx="1361075" cy="1566906"/>
              <a:chOff x="5709865" y="3492501"/>
              <a:chExt cx="383352" cy="441325"/>
            </a:xfrm>
            <a:solidFill>
              <a:schemeClr val="accent1"/>
            </a:solidFill>
          </p:grpSpPr>
          <p:sp>
            <p:nvSpPr>
              <p:cNvPr id="16" name="Freeform 5">
                <a:extLst>
                  <a:ext uri="{FF2B5EF4-FFF2-40B4-BE49-F238E27FC236}">
                    <a16:creationId xmlns="" xmlns:a16="http://schemas.microsoft.com/office/drawing/2014/main" id="{6D88E0DD-68EC-46E1-A05F-C2C8AD639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="" xmlns:a16="http://schemas.microsoft.com/office/drawing/2014/main" id="{97722891-19AD-4EA6-B7CA-9E39CE722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48">
              <a:extLst>
                <a:ext uri="{FF2B5EF4-FFF2-40B4-BE49-F238E27FC236}">
                  <a16:creationId xmlns="" xmlns:a16="http://schemas.microsoft.com/office/drawing/2014/main" id="{A661C2C4-164B-4039-8CC4-C4856CE67150}"/>
                </a:ext>
              </a:extLst>
            </p:cNvPr>
            <p:cNvGrpSpPr/>
            <p:nvPr/>
          </p:nvGrpSpPr>
          <p:grpSpPr>
            <a:xfrm>
              <a:off x="9130462" y="4191691"/>
              <a:ext cx="1361075" cy="1566906"/>
              <a:chOff x="5709865" y="3492501"/>
              <a:chExt cx="383352" cy="441325"/>
            </a:xfrm>
            <a:solidFill>
              <a:schemeClr val="accent2"/>
            </a:solidFill>
          </p:grpSpPr>
          <p:sp>
            <p:nvSpPr>
              <p:cNvPr id="14" name="Freeform 5">
                <a:extLst>
                  <a:ext uri="{FF2B5EF4-FFF2-40B4-BE49-F238E27FC236}">
                    <a16:creationId xmlns="" xmlns:a16="http://schemas.microsoft.com/office/drawing/2014/main" id="{89AA300C-68E3-4A4B-B8C2-275FC36F5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Freeform 6">
                <a:extLst>
                  <a:ext uri="{FF2B5EF4-FFF2-40B4-BE49-F238E27FC236}">
                    <a16:creationId xmlns="" xmlns:a16="http://schemas.microsoft.com/office/drawing/2014/main" id="{1D960232-D4B0-498B-B134-EF9634048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2400" cy="7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учебного занятия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75430F2-C29B-490A-A12B-C953EE76E860}"/>
              </a:ext>
            </a:extLst>
          </p:cNvPr>
          <p:cNvGrpSpPr>
            <a:grpSpLocks noGrp="1"/>
          </p:cNvGrpSpPr>
          <p:nvPr>
            <p:ph sz="quarter" idx="1"/>
          </p:nvPr>
        </p:nvGrpSpPr>
        <p:grpSpPr>
          <a:xfrm>
            <a:off x="1475656" y="1268760"/>
            <a:ext cx="7488833" cy="1584176"/>
            <a:chOff x="2258181" y="2153920"/>
            <a:chExt cx="7172960" cy="1137920"/>
          </a:xfrm>
          <a:solidFill>
            <a:srgbClr val="70D8E6"/>
          </a:solidFill>
        </p:grpSpPr>
        <p:sp>
          <p:nvSpPr>
            <p:cNvPr id="5" name="Arrow: Chevron 2">
              <a:extLst>
                <a:ext uri="{FF2B5EF4-FFF2-40B4-BE49-F238E27FC236}">
                  <a16:creationId xmlns=""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258181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2800" u="sng" dirty="0" smtClean="0">
                  <a:solidFill>
                    <a:schemeClr val="tx1"/>
                  </a:solidFill>
                </a:rPr>
                <a:t>Организационный этап:</a:t>
              </a:r>
            </a:p>
            <a:p>
              <a:pPr lvl="1"/>
              <a:r>
                <a:rPr lang="ru-RU" sz="2400" dirty="0" smtClean="0">
                  <a:solidFill>
                    <a:schemeClr val="tx1"/>
                  </a:solidFill>
                </a:rPr>
                <a:t>- </a:t>
              </a:r>
              <a:r>
                <a:rPr lang="ru-RU" sz="2000" dirty="0" smtClean="0">
                  <a:solidFill>
                    <a:schemeClr val="tx1"/>
                  </a:solidFill>
                </a:rPr>
                <a:t>Начало занятия</a:t>
              </a:r>
            </a:p>
            <a:p>
              <a:pPr lvl="1"/>
              <a:r>
                <a:rPr lang="ru-RU" sz="2000" dirty="0" smtClean="0">
                  <a:solidFill>
                    <a:schemeClr val="tx1"/>
                  </a:solidFill>
                </a:rPr>
                <a:t>- Проверочный этап</a:t>
              </a:r>
            </a:p>
            <a:p>
              <a:pPr lvl="1"/>
              <a:r>
                <a:rPr lang="ru-RU" sz="2000" dirty="0" smtClean="0">
                  <a:solidFill>
                    <a:schemeClr val="tx1"/>
                  </a:solidFill>
                </a:rPr>
                <a:t>- Подготовительный этап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=""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395536" y="162880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0" name="Arrow: Pentagon 1">
            <a:extLst>
              <a:ext uri="{FF2B5EF4-FFF2-40B4-BE49-F238E27FC236}">
                <a16:creationId xmlns=""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251520" y="1268760"/>
            <a:ext cx="1944216" cy="1584176"/>
          </a:xfrm>
          <a:prstGeom prst="homePlate">
            <a:avLst>
              <a:gd name="adj" fmla="val 50000"/>
            </a:avLst>
          </a:prstGeom>
          <a:solidFill>
            <a:srgbClr val="70D8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323528" y="1628800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2" name="Group 9">
            <a:extLst>
              <a:ext uri="{FF2B5EF4-FFF2-40B4-BE49-F238E27FC236}">
                <a16:creationId xmlns=""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1331640" y="2996952"/>
            <a:ext cx="7560840" cy="1800200"/>
            <a:chOff x="2189480" y="2153920"/>
            <a:chExt cx="7213599" cy="1137920"/>
          </a:xfrm>
          <a:solidFill>
            <a:srgbClr val="FF7979"/>
          </a:solidFill>
        </p:grpSpPr>
        <p:sp>
          <p:nvSpPr>
            <p:cNvPr id="13" name="Arrow: Chevron 10">
              <a:extLst>
                <a:ext uri="{FF2B5EF4-FFF2-40B4-BE49-F238E27FC236}">
                  <a16:creationId xmlns=""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=""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Arrow: Pentagon 8">
            <a:extLst>
              <a:ext uri="{FF2B5EF4-FFF2-40B4-BE49-F238E27FC236}">
                <a16:creationId xmlns=""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251520" y="2996952"/>
            <a:ext cx="1872208" cy="1800200"/>
          </a:xfrm>
          <a:prstGeom prst="homePlate">
            <a:avLst/>
          </a:prstGeom>
          <a:solidFill>
            <a:srgbClr val="FF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467544" y="3501008"/>
            <a:ext cx="1010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5736" y="342900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015208" y="3068960"/>
            <a:ext cx="71287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2800" u="sng" dirty="0" smtClean="0"/>
              <a:t>Основной этап: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000" dirty="0" smtClean="0"/>
              <a:t>- ознакомление с новыми знаниями, умениями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- первичная проверка понимания изучаемого  материала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- закрепление знаний и умений</a:t>
            </a:r>
            <a:endParaRPr lang="ru-RU" sz="2000" dirty="0"/>
          </a:p>
        </p:txBody>
      </p:sp>
      <p:grpSp>
        <p:nvGrpSpPr>
          <p:cNvPr id="21" name="Group 13">
            <a:extLst>
              <a:ext uri="{FF2B5EF4-FFF2-40B4-BE49-F238E27FC236}">
                <a16:creationId xmlns=""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1331640" y="4941168"/>
            <a:ext cx="7560840" cy="1728192"/>
            <a:chOff x="2189480" y="2153920"/>
            <a:chExt cx="7213599" cy="1137920"/>
          </a:xfrm>
          <a:solidFill>
            <a:srgbClr val="FFCE6D"/>
          </a:solidFill>
        </p:grpSpPr>
        <p:sp>
          <p:nvSpPr>
            <p:cNvPr id="22" name="Arrow: Chevron 14">
              <a:extLst>
                <a:ext uri="{FF2B5EF4-FFF2-40B4-BE49-F238E27FC236}">
                  <a16:creationId xmlns=""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=""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Arrow: Pentagon 12">
            <a:extLst>
              <a:ext uri="{FF2B5EF4-FFF2-40B4-BE49-F238E27FC236}">
                <a16:creationId xmlns=""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251520" y="4941168"/>
            <a:ext cx="1872208" cy="1728192"/>
          </a:xfrm>
          <a:prstGeom prst="homePlate">
            <a:avLst/>
          </a:prstGeom>
          <a:solidFill>
            <a:srgbClr val="FFC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6000" b="1" dirty="0">
                <a:solidFill>
                  <a:srgbClr val="FFFFFF"/>
                </a:solidFill>
                <a:latin typeface="Open Sans" panose="020B0606030504020204" pitchFamily="34" charset="0"/>
              </a:rPr>
              <a:t>0</a:t>
            </a:r>
            <a:r>
              <a:rPr lang="en-US" sz="6000" b="1" dirty="0">
                <a:solidFill>
                  <a:srgbClr val="FFFFFF"/>
                </a:solidFill>
                <a:latin typeface="Open Sans" panose="020B0606030504020204" pitchFamily="34" charset="0"/>
              </a:rPr>
              <a:t>3</a:t>
            </a:r>
            <a:endParaRPr lang="en-GB" sz="6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67744" y="4869160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Завершающий этап:</a:t>
            </a:r>
          </a:p>
          <a:p>
            <a:r>
              <a:rPr lang="ru-RU" dirty="0" smtClean="0"/>
              <a:t>              - </a:t>
            </a:r>
            <a:r>
              <a:rPr lang="ru-RU" sz="2000" dirty="0" smtClean="0"/>
              <a:t>Контрольный этап</a:t>
            </a:r>
          </a:p>
          <a:p>
            <a:r>
              <a:rPr lang="ru-RU" sz="2000" dirty="0" smtClean="0"/>
              <a:t>             - Рефлексивный этап</a:t>
            </a:r>
          </a:p>
          <a:p>
            <a:r>
              <a:rPr lang="ru-RU" sz="2000" dirty="0" smtClean="0"/>
              <a:t>             - Итоговый этап</a:t>
            </a:r>
          </a:p>
          <a:p>
            <a:r>
              <a:rPr lang="ru-RU" sz="2000" dirty="0" smtClean="0"/>
              <a:t>             - </a:t>
            </a:r>
            <a:r>
              <a:rPr lang="ru-RU" sz="2000" dirty="0"/>
              <a:t>И</a:t>
            </a:r>
            <a:r>
              <a:rPr lang="ru-RU" sz="2000" dirty="0" smtClean="0"/>
              <a:t>нформационный этап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="" xmlns:a16="http://schemas.microsoft.com/office/drawing/2014/main" id="{A1C732DD-3665-45D3-8E88-69A350863985}"/>
              </a:ext>
            </a:extLst>
          </p:cNvPr>
          <p:cNvSpPr>
            <a:spLocks/>
          </p:cNvSpPr>
          <p:nvPr/>
        </p:nvSpPr>
        <p:spPr bwMode="auto">
          <a:xfrm>
            <a:off x="2123728" y="1628800"/>
            <a:ext cx="3024336" cy="2304256"/>
          </a:xfrm>
          <a:custGeom>
            <a:avLst/>
            <a:gdLst>
              <a:gd name="T0" fmla="*/ 963 w 5936"/>
              <a:gd name="T1" fmla="*/ 30 h 4502"/>
              <a:gd name="T2" fmla="*/ 2570 w 5936"/>
              <a:gd name="T3" fmla="*/ 4 h 4502"/>
              <a:gd name="T4" fmla="*/ 2625 w 5936"/>
              <a:gd name="T5" fmla="*/ 157 h 4502"/>
              <a:gd name="T6" fmla="*/ 2534 w 5936"/>
              <a:gd name="T7" fmla="*/ 658 h 4502"/>
              <a:gd name="T8" fmla="*/ 3066 w 5936"/>
              <a:gd name="T9" fmla="*/ 940 h 4502"/>
              <a:gd name="T10" fmla="*/ 3428 w 5936"/>
              <a:gd name="T11" fmla="*/ 588 h 4502"/>
              <a:gd name="T12" fmla="*/ 3308 w 5936"/>
              <a:gd name="T13" fmla="*/ 150 h 4502"/>
              <a:gd name="T14" fmla="*/ 3369 w 5936"/>
              <a:gd name="T15" fmla="*/ 1 h 4502"/>
              <a:gd name="T16" fmla="*/ 3715 w 5936"/>
              <a:gd name="T17" fmla="*/ 1 h 4502"/>
              <a:gd name="T18" fmla="*/ 4958 w 5936"/>
              <a:gd name="T19" fmla="*/ 3 h 4502"/>
              <a:gd name="T20" fmla="*/ 4978 w 5936"/>
              <a:gd name="T21" fmla="*/ 54 h 4502"/>
              <a:gd name="T22" fmla="*/ 5045 w 5936"/>
              <a:gd name="T23" fmla="*/ 2008 h 4502"/>
              <a:gd name="T24" fmla="*/ 5317 w 5936"/>
              <a:gd name="T25" fmla="*/ 1990 h 4502"/>
              <a:gd name="T26" fmla="*/ 5883 w 5936"/>
              <a:gd name="T27" fmla="*/ 2086 h 4502"/>
              <a:gd name="T28" fmla="*/ 5761 w 5936"/>
              <a:gd name="T29" fmla="*/ 2554 h 4502"/>
              <a:gd name="T30" fmla="*/ 5298 w 5936"/>
              <a:gd name="T31" fmla="*/ 2496 h 4502"/>
              <a:gd name="T32" fmla="*/ 4978 w 5936"/>
              <a:gd name="T33" fmla="*/ 2648 h 4502"/>
              <a:gd name="T34" fmla="*/ 4950 w 5936"/>
              <a:gd name="T35" fmla="*/ 4501 h 4502"/>
              <a:gd name="T36" fmla="*/ 3299 w 5936"/>
              <a:gd name="T37" fmla="*/ 4471 h 4502"/>
              <a:gd name="T38" fmla="*/ 3423 w 5936"/>
              <a:gd name="T39" fmla="*/ 4161 h 4502"/>
              <a:gd name="T40" fmla="*/ 3297 w 5936"/>
              <a:gd name="T41" fmla="*/ 3687 h 4502"/>
              <a:gd name="T42" fmla="*/ 2829 w 5936"/>
              <a:gd name="T43" fmla="*/ 3576 h 4502"/>
              <a:gd name="T44" fmla="*/ 2504 w 5936"/>
              <a:gd name="T45" fmla="*/ 4096 h 4502"/>
              <a:gd name="T46" fmla="*/ 2652 w 5936"/>
              <a:gd name="T47" fmla="*/ 4454 h 4502"/>
              <a:gd name="T48" fmla="*/ 1983 w 5936"/>
              <a:gd name="T49" fmla="*/ 4501 h 4502"/>
              <a:gd name="T50" fmla="*/ 963 w 5936"/>
              <a:gd name="T51" fmla="*/ 4477 h 4502"/>
              <a:gd name="T52" fmla="*/ 869 w 5936"/>
              <a:gd name="T53" fmla="*/ 2477 h 4502"/>
              <a:gd name="T54" fmla="*/ 354 w 5936"/>
              <a:gd name="T55" fmla="*/ 2611 h 4502"/>
              <a:gd name="T56" fmla="*/ 31 w 5936"/>
              <a:gd name="T57" fmla="*/ 2154 h 4502"/>
              <a:gd name="T58" fmla="*/ 390 w 5936"/>
              <a:gd name="T59" fmla="*/ 1894 h 4502"/>
              <a:gd name="T60" fmla="*/ 715 w 5936"/>
              <a:gd name="T61" fmla="*/ 2049 h 4502"/>
              <a:gd name="T62" fmla="*/ 963 w 5936"/>
              <a:gd name="T63" fmla="*/ 1840 h 4502"/>
              <a:gd name="T64" fmla="*/ 963 w 5936"/>
              <a:gd name="T65" fmla="*/ 488 h 4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36" h="4502">
                <a:moveTo>
                  <a:pt x="963" y="488"/>
                </a:moveTo>
                <a:cubicBezTo>
                  <a:pt x="963" y="335"/>
                  <a:pt x="963" y="183"/>
                  <a:pt x="963" y="30"/>
                </a:cubicBezTo>
                <a:cubicBezTo>
                  <a:pt x="962" y="11"/>
                  <a:pt x="967" y="3"/>
                  <a:pt x="988" y="3"/>
                </a:cubicBezTo>
                <a:cubicBezTo>
                  <a:pt x="1288" y="4"/>
                  <a:pt x="2269" y="4"/>
                  <a:pt x="2570" y="4"/>
                </a:cubicBezTo>
                <a:cubicBezTo>
                  <a:pt x="2638" y="4"/>
                  <a:pt x="2677" y="59"/>
                  <a:pt x="2652" y="121"/>
                </a:cubicBezTo>
                <a:cubicBezTo>
                  <a:pt x="2647" y="135"/>
                  <a:pt x="2635" y="146"/>
                  <a:pt x="2625" y="157"/>
                </a:cubicBezTo>
                <a:cubicBezTo>
                  <a:pt x="2561" y="228"/>
                  <a:pt x="2520" y="309"/>
                  <a:pt x="2505" y="404"/>
                </a:cubicBezTo>
                <a:cubicBezTo>
                  <a:pt x="2490" y="492"/>
                  <a:pt x="2500" y="576"/>
                  <a:pt x="2534" y="658"/>
                </a:cubicBezTo>
                <a:cubicBezTo>
                  <a:pt x="2576" y="762"/>
                  <a:pt x="2648" y="841"/>
                  <a:pt x="2747" y="894"/>
                </a:cubicBezTo>
                <a:cubicBezTo>
                  <a:pt x="2847" y="947"/>
                  <a:pt x="2953" y="964"/>
                  <a:pt x="3066" y="940"/>
                </a:cubicBezTo>
                <a:cubicBezTo>
                  <a:pt x="3150" y="922"/>
                  <a:pt x="3224" y="885"/>
                  <a:pt x="3287" y="827"/>
                </a:cubicBezTo>
                <a:cubicBezTo>
                  <a:pt x="3358" y="762"/>
                  <a:pt x="3406" y="683"/>
                  <a:pt x="3428" y="588"/>
                </a:cubicBezTo>
                <a:cubicBezTo>
                  <a:pt x="3442" y="529"/>
                  <a:pt x="3446" y="471"/>
                  <a:pt x="3437" y="411"/>
                </a:cubicBezTo>
                <a:cubicBezTo>
                  <a:pt x="3422" y="310"/>
                  <a:pt x="3379" y="222"/>
                  <a:pt x="3308" y="150"/>
                </a:cubicBezTo>
                <a:cubicBezTo>
                  <a:pt x="3281" y="122"/>
                  <a:pt x="3275" y="92"/>
                  <a:pt x="3284" y="58"/>
                </a:cubicBezTo>
                <a:cubicBezTo>
                  <a:pt x="3293" y="27"/>
                  <a:pt x="3331" y="2"/>
                  <a:pt x="3369" y="1"/>
                </a:cubicBezTo>
                <a:cubicBezTo>
                  <a:pt x="3405" y="0"/>
                  <a:pt x="3442" y="1"/>
                  <a:pt x="3479" y="1"/>
                </a:cubicBezTo>
                <a:cubicBezTo>
                  <a:pt x="3557" y="1"/>
                  <a:pt x="3636" y="1"/>
                  <a:pt x="3715" y="1"/>
                </a:cubicBezTo>
                <a:cubicBezTo>
                  <a:pt x="3885" y="1"/>
                  <a:pt x="4735" y="1"/>
                  <a:pt x="4905" y="1"/>
                </a:cubicBezTo>
                <a:cubicBezTo>
                  <a:pt x="4923" y="1"/>
                  <a:pt x="4940" y="3"/>
                  <a:pt x="4958" y="3"/>
                </a:cubicBezTo>
                <a:cubicBezTo>
                  <a:pt x="4973" y="3"/>
                  <a:pt x="4979" y="9"/>
                  <a:pt x="4978" y="24"/>
                </a:cubicBezTo>
                <a:cubicBezTo>
                  <a:pt x="4977" y="34"/>
                  <a:pt x="4978" y="44"/>
                  <a:pt x="4978" y="54"/>
                </a:cubicBezTo>
                <a:cubicBezTo>
                  <a:pt x="4978" y="345"/>
                  <a:pt x="4978" y="1556"/>
                  <a:pt x="4978" y="1848"/>
                </a:cubicBezTo>
                <a:cubicBezTo>
                  <a:pt x="4977" y="1911"/>
                  <a:pt x="4998" y="1964"/>
                  <a:pt x="5045" y="2008"/>
                </a:cubicBezTo>
                <a:cubicBezTo>
                  <a:pt x="5093" y="2053"/>
                  <a:pt x="5183" y="2071"/>
                  <a:pt x="5243" y="2041"/>
                </a:cubicBezTo>
                <a:cubicBezTo>
                  <a:pt x="5269" y="2028"/>
                  <a:pt x="5295" y="2010"/>
                  <a:pt x="5317" y="1990"/>
                </a:cubicBezTo>
                <a:cubicBezTo>
                  <a:pt x="5418" y="1904"/>
                  <a:pt x="5530" y="1871"/>
                  <a:pt x="5660" y="1907"/>
                </a:cubicBezTo>
                <a:cubicBezTo>
                  <a:pt x="5760" y="1934"/>
                  <a:pt x="5835" y="1995"/>
                  <a:pt x="5883" y="2086"/>
                </a:cubicBezTo>
                <a:cubicBezTo>
                  <a:pt x="5926" y="2169"/>
                  <a:pt x="5936" y="2258"/>
                  <a:pt x="5910" y="2349"/>
                </a:cubicBezTo>
                <a:cubicBezTo>
                  <a:pt x="5886" y="2436"/>
                  <a:pt x="5836" y="2505"/>
                  <a:pt x="5761" y="2554"/>
                </a:cubicBezTo>
                <a:cubicBezTo>
                  <a:pt x="5671" y="2611"/>
                  <a:pt x="5574" y="2627"/>
                  <a:pt x="5470" y="2599"/>
                </a:cubicBezTo>
                <a:cubicBezTo>
                  <a:pt x="5403" y="2581"/>
                  <a:pt x="5349" y="2542"/>
                  <a:pt x="5298" y="2496"/>
                </a:cubicBezTo>
                <a:cubicBezTo>
                  <a:pt x="5240" y="2446"/>
                  <a:pt x="5172" y="2434"/>
                  <a:pt x="5100" y="2464"/>
                </a:cubicBezTo>
                <a:cubicBezTo>
                  <a:pt x="5019" y="2498"/>
                  <a:pt x="4979" y="2562"/>
                  <a:pt x="4978" y="2648"/>
                </a:cubicBezTo>
                <a:cubicBezTo>
                  <a:pt x="4977" y="2950"/>
                  <a:pt x="4978" y="4172"/>
                  <a:pt x="4978" y="4474"/>
                </a:cubicBezTo>
                <a:cubicBezTo>
                  <a:pt x="4978" y="4502"/>
                  <a:pt x="4978" y="4502"/>
                  <a:pt x="4950" y="4501"/>
                </a:cubicBezTo>
                <a:cubicBezTo>
                  <a:pt x="4651" y="4501"/>
                  <a:pt x="3672" y="4501"/>
                  <a:pt x="3372" y="4501"/>
                </a:cubicBezTo>
                <a:cubicBezTo>
                  <a:pt x="3344" y="4501"/>
                  <a:pt x="3318" y="4494"/>
                  <a:pt x="3299" y="4471"/>
                </a:cubicBezTo>
                <a:cubicBezTo>
                  <a:pt x="3272" y="4438"/>
                  <a:pt x="3274" y="4390"/>
                  <a:pt x="3304" y="4359"/>
                </a:cubicBezTo>
                <a:cubicBezTo>
                  <a:pt x="3360" y="4303"/>
                  <a:pt x="3401" y="4237"/>
                  <a:pt x="3423" y="4161"/>
                </a:cubicBezTo>
                <a:cubicBezTo>
                  <a:pt x="3445" y="4083"/>
                  <a:pt x="3449" y="4003"/>
                  <a:pt x="3430" y="3922"/>
                </a:cubicBezTo>
                <a:cubicBezTo>
                  <a:pt x="3408" y="3830"/>
                  <a:pt x="3364" y="3752"/>
                  <a:pt x="3297" y="3687"/>
                </a:cubicBezTo>
                <a:cubicBezTo>
                  <a:pt x="3233" y="3625"/>
                  <a:pt x="3157" y="3585"/>
                  <a:pt x="3069" y="3566"/>
                </a:cubicBezTo>
                <a:cubicBezTo>
                  <a:pt x="2988" y="3549"/>
                  <a:pt x="2908" y="3552"/>
                  <a:pt x="2829" y="3576"/>
                </a:cubicBezTo>
                <a:cubicBezTo>
                  <a:pt x="2737" y="3604"/>
                  <a:pt x="2661" y="3657"/>
                  <a:pt x="2602" y="3732"/>
                </a:cubicBezTo>
                <a:cubicBezTo>
                  <a:pt x="2518" y="3838"/>
                  <a:pt x="2484" y="3960"/>
                  <a:pt x="2504" y="4096"/>
                </a:cubicBezTo>
                <a:cubicBezTo>
                  <a:pt x="2519" y="4198"/>
                  <a:pt x="2564" y="4284"/>
                  <a:pt x="2635" y="4359"/>
                </a:cubicBezTo>
                <a:cubicBezTo>
                  <a:pt x="2661" y="4387"/>
                  <a:pt x="2667" y="4419"/>
                  <a:pt x="2652" y="4454"/>
                </a:cubicBezTo>
                <a:cubicBezTo>
                  <a:pt x="2637" y="4486"/>
                  <a:pt x="2609" y="4501"/>
                  <a:pt x="2575" y="4502"/>
                </a:cubicBezTo>
                <a:cubicBezTo>
                  <a:pt x="2378" y="4502"/>
                  <a:pt x="2180" y="4502"/>
                  <a:pt x="1983" y="4501"/>
                </a:cubicBezTo>
                <a:cubicBezTo>
                  <a:pt x="1878" y="4501"/>
                  <a:pt x="1092" y="4500"/>
                  <a:pt x="987" y="4501"/>
                </a:cubicBezTo>
                <a:cubicBezTo>
                  <a:pt x="967" y="4502"/>
                  <a:pt x="963" y="4495"/>
                  <a:pt x="963" y="4477"/>
                </a:cubicBezTo>
                <a:cubicBezTo>
                  <a:pt x="963" y="4175"/>
                  <a:pt x="963" y="2954"/>
                  <a:pt x="963" y="2653"/>
                </a:cubicBezTo>
                <a:cubicBezTo>
                  <a:pt x="963" y="2577"/>
                  <a:pt x="932" y="2517"/>
                  <a:pt x="869" y="2477"/>
                </a:cubicBezTo>
                <a:cubicBezTo>
                  <a:pt x="796" y="2432"/>
                  <a:pt x="701" y="2439"/>
                  <a:pt x="638" y="2499"/>
                </a:cubicBezTo>
                <a:cubicBezTo>
                  <a:pt x="559" y="2576"/>
                  <a:pt x="465" y="2618"/>
                  <a:pt x="354" y="2611"/>
                </a:cubicBezTo>
                <a:cubicBezTo>
                  <a:pt x="251" y="2604"/>
                  <a:pt x="165" y="2560"/>
                  <a:pt x="99" y="2480"/>
                </a:cubicBezTo>
                <a:cubicBezTo>
                  <a:pt x="20" y="2384"/>
                  <a:pt x="0" y="2273"/>
                  <a:pt x="31" y="2154"/>
                </a:cubicBezTo>
                <a:cubicBezTo>
                  <a:pt x="52" y="2075"/>
                  <a:pt x="98" y="2011"/>
                  <a:pt x="165" y="1962"/>
                </a:cubicBezTo>
                <a:cubicBezTo>
                  <a:pt x="233" y="1914"/>
                  <a:pt x="308" y="1890"/>
                  <a:pt x="390" y="1894"/>
                </a:cubicBezTo>
                <a:cubicBezTo>
                  <a:pt x="470" y="1897"/>
                  <a:pt x="543" y="1924"/>
                  <a:pt x="605" y="1977"/>
                </a:cubicBezTo>
                <a:cubicBezTo>
                  <a:pt x="639" y="2006"/>
                  <a:pt x="670" y="2038"/>
                  <a:pt x="715" y="2049"/>
                </a:cubicBezTo>
                <a:cubicBezTo>
                  <a:pt x="814" y="2075"/>
                  <a:pt x="912" y="2023"/>
                  <a:pt x="948" y="1933"/>
                </a:cubicBezTo>
                <a:cubicBezTo>
                  <a:pt x="960" y="1903"/>
                  <a:pt x="963" y="1872"/>
                  <a:pt x="963" y="1840"/>
                </a:cubicBezTo>
                <a:cubicBezTo>
                  <a:pt x="963" y="1696"/>
                  <a:pt x="963" y="632"/>
                  <a:pt x="963" y="488"/>
                </a:cubicBezTo>
                <a:cubicBezTo>
                  <a:pt x="963" y="488"/>
                  <a:pt x="963" y="488"/>
                  <a:pt x="963" y="488"/>
                </a:cubicBezTo>
                <a:close/>
              </a:path>
            </a:pathLst>
          </a:custGeom>
          <a:solidFill>
            <a:srgbClr val="FF883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3265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эффективности занятия</a:t>
            </a:r>
            <a:endParaRPr lang="ru-RU" sz="4000" dirty="0"/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75EB0469-19D3-443F-B162-B819E92B5B54}"/>
              </a:ext>
            </a:extLst>
          </p:cNvPr>
          <p:cNvSpPr>
            <a:spLocks/>
          </p:cNvSpPr>
          <p:nvPr/>
        </p:nvSpPr>
        <p:spPr bwMode="auto">
          <a:xfrm>
            <a:off x="467544" y="1196752"/>
            <a:ext cx="2088232" cy="3096344"/>
          </a:xfrm>
          <a:custGeom>
            <a:avLst/>
            <a:gdLst>
              <a:gd name="T0" fmla="*/ 27 w 4016"/>
              <a:gd name="T1" fmla="*/ 5450 h 6400"/>
              <a:gd name="T2" fmla="*/ 0 w 4016"/>
              <a:gd name="T3" fmla="*/ 3596 h 6400"/>
              <a:gd name="T4" fmla="*/ 144 w 4016"/>
              <a:gd name="T5" fmla="*/ 3537 h 6400"/>
              <a:gd name="T6" fmla="*/ 704 w 4016"/>
              <a:gd name="T7" fmla="*/ 3612 h 6400"/>
              <a:gd name="T8" fmla="*/ 945 w 4016"/>
              <a:gd name="T9" fmla="*/ 3183 h 6400"/>
              <a:gd name="T10" fmla="*/ 404 w 4016"/>
              <a:gd name="T11" fmla="*/ 2734 h 6400"/>
              <a:gd name="T12" fmla="*/ 58 w 4016"/>
              <a:gd name="T13" fmla="*/ 2888 h 6400"/>
              <a:gd name="T14" fmla="*/ 0 w 4016"/>
              <a:gd name="T15" fmla="*/ 2254 h 6400"/>
              <a:gd name="T16" fmla="*/ 29 w 4016"/>
              <a:gd name="T17" fmla="*/ 951 h 6400"/>
              <a:gd name="T18" fmla="*/ 1702 w 4016"/>
              <a:gd name="T19" fmla="*/ 933 h 6400"/>
              <a:gd name="T20" fmla="*/ 1750 w 4016"/>
              <a:gd name="T21" fmla="*/ 615 h 6400"/>
              <a:gd name="T22" fmla="*/ 1932 w 4016"/>
              <a:gd name="T23" fmla="*/ 28 h 6400"/>
              <a:gd name="T24" fmla="*/ 2356 w 4016"/>
              <a:gd name="T25" fmla="*/ 455 h 6400"/>
              <a:gd name="T26" fmla="*/ 2348 w 4016"/>
              <a:gd name="T27" fmla="*/ 946 h 6400"/>
              <a:gd name="T28" fmla="*/ 3986 w 4016"/>
              <a:gd name="T29" fmla="*/ 952 h 6400"/>
              <a:gd name="T30" fmla="*/ 4016 w 4016"/>
              <a:gd name="T31" fmla="*/ 2797 h 6400"/>
              <a:gd name="T32" fmla="*/ 3880 w 4016"/>
              <a:gd name="T33" fmla="*/ 2869 h 6400"/>
              <a:gd name="T34" fmla="*/ 3419 w 4016"/>
              <a:gd name="T35" fmla="*/ 2746 h 6400"/>
              <a:gd name="T36" fmla="*/ 3083 w 4016"/>
              <a:gd name="T37" fmla="*/ 3097 h 6400"/>
              <a:gd name="T38" fmla="*/ 3307 w 4016"/>
              <a:gd name="T39" fmla="*/ 3609 h 6400"/>
              <a:gd name="T40" fmla="*/ 3774 w 4016"/>
              <a:gd name="T41" fmla="*/ 3612 h 6400"/>
              <a:gd name="T42" fmla="*/ 3951 w 4016"/>
              <a:gd name="T43" fmla="*/ 3512 h 6400"/>
              <a:gd name="T44" fmla="*/ 4016 w 4016"/>
              <a:gd name="T45" fmla="*/ 3608 h 6400"/>
              <a:gd name="T46" fmla="*/ 3986 w 4016"/>
              <a:gd name="T47" fmla="*/ 5449 h 6400"/>
              <a:gd name="T48" fmla="*/ 2326 w 4016"/>
              <a:gd name="T49" fmla="*/ 5462 h 6400"/>
              <a:gd name="T50" fmla="*/ 2241 w 4016"/>
              <a:gd name="T51" fmla="*/ 5758 h 6400"/>
              <a:gd name="T52" fmla="*/ 2357 w 4016"/>
              <a:gd name="T53" fmla="*/ 6121 h 6400"/>
              <a:gd name="T54" fmla="*/ 1976 w 4016"/>
              <a:gd name="T55" fmla="*/ 6392 h 6400"/>
              <a:gd name="T56" fmla="*/ 1663 w 4016"/>
              <a:gd name="T57" fmla="*/ 5937 h 6400"/>
              <a:gd name="T58" fmla="*/ 1775 w 4016"/>
              <a:gd name="T59" fmla="*/ 5529 h 6400"/>
              <a:gd name="T60" fmla="*/ 509 w 4016"/>
              <a:gd name="T61" fmla="*/ 5450 h 6400"/>
              <a:gd name="T62" fmla="*/ 493 w 4016"/>
              <a:gd name="T63" fmla="*/ 5450 h 6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16" h="6400">
                <a:moveTo>
                  <a:pt x="493" y="5450"/>
                </a:moveTo>
                <a:cubicBezTo>
                  <a:pt x="338" y="5450"/>
                  <a:pt x="183" y="5450"/>
                  <a:pt x="27" y="5450"/>
                </a:cubicBezTo>
                <a:cubicBezTo>
                  <a:pt x="0" y="5450"/>
                  <a:pt x="0" y="5450"/>
                  <a:pt x="0" y="5422"/>
                </a:cubicBezTo>
                <a:cubicBezTo>
                  <a:pt x="0" y="5120"/>
                  <a:pt x="0" y="3898"/>
                  <a:pt x="0" y="3596"/>
                </a:cubicBezTo>
                <a:cubicBezTo>
                  <a:pt x="0" y="3558"/>
                  <a:pt x="19" y="3529"/>
                  <a:pt x="53" y="3515"/>
                </a:cubicBezTo>
                <a:cubicBezTo>
                  <a:pt x="85" y="3502"/>
                  <a:pt x="116" y="3510"/>
                  <a:pt x="144" y="3537"/>
                </a:cubicBezTo>
                <a:cubicBezTo>
                  <a:pt x="241" y="3628"/>
                  <a:pt x="355" y="3674"/>
                  <a:pt x="489" y="3671"/>
                </a:cubicBezTo>
                <a:cubicBezTo>
                  <a:pt x="566" y="3669"/>
                  <a:pt x="638" y="3649"/>
                  <a:pt x="704" y="3612"/>
                </a:cubicBezTo>
                <a:cubicBezTo>
                  <a:pt x="767" y="3577"/>
                  <a:pt x="819" y="3530"/>
                  <a:pt x="861" y="3471"/>
                </a:cubicBezTo>
                <a:cubicBezTo>
                  <a:pt x="921" y="3384"/>
                  <a:pt x="949" y="3288"/>
                  <a:pt x="945" y="3183"/>
                </a:cubicBezTo>
                <a:cubicBezTo>
                  <a:pt x="940" y="3063"/>
                  <a:pt x="896" y="2960"/>
                  <a:pt x="813" y="2873"/>
                </a:cubicBezTo>
                <a:cubicBezTo>
                  <a:pt x="700" y="2757"/>
                  <a:pt x="561" y="2715"/>
                  <a:pt x="404" y="2734"/>
                </a:cubicBezTo>
                <a:cubicBezTo>
                  <a:pt x="303" y="2747"/>
                  <a:pt x="216" y="2793"/>
                  <a:pt x="143" y="2865"/>
                </a:cubicBezTo>
                <a:cubicBezTo>
                  <a:pt x="119" y="2888"/>
                  <a:pt x="85" y="2898"/>
                  <a:pt x="58" y="2888"/>
                </a:cubicBezTo>
                <a:cubicBezTo>
                  <a:pt x="21" y="2874"/>
                  <a:pt x="0" y="2845"/>
                  <a:pt x="0" y="2808"/>
                </a:cubicBezTo>
                <a:cubicBezTo>
                  <a:pt x="0" y="2623"/>
                  <a:pt x="0" y="2438"/>
                  <a:pt x="0" y="2254"/>
                </a:cubicBezTo>
                <a:cubicBezTo>
                  <a:pt x="0" y="2136"/>
                  <a:pt x="0" y="1098"/>
                  <a:pt x="0" y="980"/>
                </a:cubicBezTo>
                <a:cubicBezTo>
                  <a:pt x="0" y="951"/>
                  <a:pt x="0" y="951"/>
                  <a:pt x="29" y="951"/>
                </a:cubicBezTo>
                <a:cubicBezTo>
                  <a:pt x="327" y="951"/>
                  <a:pt x="1305" y="951"/>
                  <a:pt x="1603" y="951"/>
                </a:cubicBezTo>
                <a:cubicBezTo>
                  <a:pt x="1637" y="951"/>
                  <a:pt x="1670" y="948"/>
                  <a:pt x="1702" y="933"/>
                </a:cubicBezTo>
                <a:cubicBezTo>
                  <a:pt x="1786" y="894"/>
                  <a:pt x="1832" y="790"/>
                  <a:pt x="1802" y="702"/>
                </a:cubicBezTo>
                <a:cubicBezTo>
                  <a:pt x="1791" y="669"/>
                  <a:pt x="1773" y="641"/>
                  <a:pt x="1750" y="615"/>
                </a:cubicBezTo>
                <a:cubicBezTo>
                  <a:pt x="1656" y="512"/>
                  <a:pt x="1626" y="393"/>
                  <a:pt x="1667" y="259"/>
                </a:cubicBezTo>
                <a:cubicBezTo>
                  <a:pt x="1707" y="127"/>
                  <a:pt x="1800" y="56"/>
                  <a:pt x="1932" y="28"/>
                </a:cubicBezTo>
                <a:cubicBezTo>
                  <a:pt x="2058" y="0"/>
                  <a:pt x="2174" y="20"/>
                  <a:pt x="2266" y="117"/>
                </a:cubicBezTo>
                <a:cubicBezTo>
                  <a:pt x="2356" y="213"/>
                  <a:pt x="2387" y="326"/>
                  <a:pt x="2356" y="455"/>
                </a:cubicBezTo>
                <a:cubicBezTo>
                  <a:pt x="2340" y="521"/>
                  <a:pt x="2306" y="576"/>
                  <a:pt x="2259" y="624"/>
                </a:cubicBezTo>
                <a:cubicBezTo>
                  <a:pt x="2163" y="724"/>
                  <a:pt x="2199" y="901"/>
                  <a:pt x="2348" y="946"/>
                </a:cubicBezTo>
                <a:cubicBezTo>
                  <a:pt x="2369" y="952"/>
                  <a:pt x="2392" y="951"/>
                  <a:pt x="2414" y="951"/>
                </a:cubicBezTo>
                <a:cubicBezTo>
                  <a:pt x="2711" y="952"/>
                  <a:pt x="3688" y="952"/>
                  <a:pt x="3986" y="952"/>
                </a:cubicBezTo>
                <a:cubicBezTo>
                  <a:pt x="4016" y="952"/>
                  <a:pt x="4016" y="952"/>
                  <a:pt x="4016" y="983"/>
                </a:cubicBezTo>
                <a:cubicBezTo>
                  <a:pt x="4016" y="1281"/>
                  <a:pt x="4016" y="2499"/>
                  <a:pt x="4016" y="2797"/>
                </a:cubicBezTo>
                <a:cubicBezTo>
                  <a:pt x="4016" y="2845"/>
                  <a:pt x="3999" y="2871"/>
                  <a:pt x="3959" y="2887"/>
                </a:cubicBezTo>
                <a:cubicBezTo>
                  <a:pt x="3928" y="2899"/>
                  <a:pt x="3901" y="2890"/>
                  <a:pt x="3880" y="2869"/>
                </a:cubicBezTo>
                <a:cubicBezTo>
                  <a:pt x="3826" y="2818"/>
                  <a:pt x="3766" y="2777"/>
                  <a:pt x="3696" y="2754"/>
                </a:cubicBezTo>
                <a:cubicBezTo>
                  <a:pt x="3605" y="2723"/>
                  <a:pt x="3512" y="2721"/>
                  <a:pt x="3419" y="2746"/>
                </a:cubicBezTo>
                <a:cubicBezTo>
                  <a:pt x="3333" y="2768"/>
                  <a:pt x="3260" y="2813"/>
                  <a:pt x="3200" y="2877"/>
                </a:cubicBezTo>
                <a:cubicBezTo>
                  <a:pt x="3141" y="2939"/>
                  <a:pt x="3102" y="3013"/>
                  <a:pt x="3083" y="3097"/>
                </a:cubicBezTo>
                <a:cubicBezTo>
                  <a:pt x="3063" y="3184"/>
                  <a:pt x="3068" y="3268"/>
                  <a:pt x="3096" y="3351"/>
                </a:cubicBezTo>
                <a:cubicBezTo>
                  <a:pt x="3134" y="3463"/>
                  <a:pt x="3205" y="3549"/>
                  <a:pt x="3307" y="3609"/>
                </a:cubicBezTo>
                <a:cubicBezTo>
                  <a:pt x="3382" y="3654"/>
                  <a:pt x="3465" y="3673"/>
                  <a:pt x="3553" y="3672"/>
                </a:cubicBezTo>
                <a:cubicBezTo>
                  <a:pt x="3632" y="3670"/>
                  <a:pt x="3706" y="3652"/>
                  <a:pt x="3774" y="3612"/>
                </a:cubicBezTo>
                <a:cubicBezTo>
                  <a:pt x="3810" y="3590"/>
                  <a:pt x="3843" y="3561"/>
                  <a:pt x="3876" y="3534"/>
                </a:cubicBezTo>
                <a:cubicBezTo>
                  <a:pt x="3899" y="3517"/>
                  <a:pt x="3922" y="3504"/>
                  <a:pt x="3951" y="3512"/>
                </a:cubicBezTo>
                <a:cubicBezTo>
                  <a:pt x="3984" y="3521"/>
                  <a:pt x="4007" y="3540"/>
                  <a:pt x="4014" y="3576"/>
                </a:cubicBezTo>
                <a:cubicBezTo>
                  <a:pt x="4016" y="3586"/>
                  <a:pt x="4016" y="3597"/>
                  <a:pt x="4016" y="3608"/>
                </a:cubicBezTo>
                <a:cubicBezTo>
                  <a:pt x="4016" y="3905"/>
                  <a:pt x="4016" y="5122"/>
                  <a:pt x="4016" y="5420"/>
                </a:cubicBezTo>
                <a:cubicBezTo>
                  <a:pt x="4016" y="5449"/>
                  <a:pt x="4016" y="5449"/>
                  <a:pt x="3986" y="5449"/>
                </a:cubicBezTo>
                <a:cubicBezTo>
                  <a:pt x="3694" y="5449"/>
                  <a:pt x="2721" y="5448"/>
                  <a:pt x="2428" y="5448"/>
                </a:cubicBezTo>
                <a:cubicBezTo>
                  <a:pt x="2394" y="5448"/>
                  <a:pt x="2357" y="5449"/>
                  <a:pt x="2326" y="5462"/>
                </a:cubicBezTo>
                <a:cubicBezTo>
                  <a:pt x="2261" y="5489"/>
                  <a:pt x="2220" y="5541"/>
                  <a:pt x="2208" y="5614"/>
                </a:cubicBezTo>
                <a:cubicBezTo>
                  <a:pt x="2200" y="5666"/>
                  <a:pt x="2213" y="5715"/>
                  <a:pt x="2241" y="5758"/>
                </a:cubicBezTo>
                <a:cubicBezTo>
                  <a:pt x="2253" y="5777"/>
                  <a:pt x="2273" y="5791"/>
                  <a:pt x="2287" y="5809"/>
                </a:cubicBezTo>
                <a:cubicBezTo>
                  <a:pt x="2359" y="5902"/>
                  <a:pt x="2385" y="6005"/>
                  <a:pt x="2357" y="6121"/>
                </a:cubicBezTo>
                <a:cubicBezTo>
                  <a:pt x="2338" y="6197"/>
                  <a:pt x="2299" y="6260"/>
                  <a:pt x="2240" y="6310"/>
                </a:cubicBezTo>
                <a:cubicBezTo>
                  <a:pt x="2164" y="6374"/>
                  <a:pt x="2075" y="6400"/>
                  <a:pt x="1976" y="6392"/>
                </a:cubicBezTo>
                <a:cubicBezTo>
                  <a:pt x="1875" y="6383"/>
                  <a:pt x="1794" y="6337"/>
                  <a:pt x="1728" y="6261"/>
                </a:cubicBezTo>
                <a:cubicBezTo>
                  <a:pt x="1646" y="6165"/>
                  <a:pt x="1630" y="6056"/>
                  <a:pt x="1663" y="5937"/>
                </a:cubicBezTo>
                <a:cubicBezTo>
                  <a:pt x="1680" y="5876"/>
                  <a:pt x="1712" y="5825"/>
                  <a:pt x="1755" y="5779"/>
                </a:cubicBezTo>
                <a:cubicBezTo>
                  <a:pt x="1824" y="5707"/>
                  <a:pt x="1833" y="5610"/>
                  <a:pt x="1775" y="5529"/>
                </a:cubicBezTo>
                <a:cubicBezTo>
                  <a:pt x="1741" y="5483"/>
                  <a:pt x="1695" y="5452"/>
                  <a:pt x="1635" y="5451"/>
                </a:cubicBezTo>
                <a:cubicBezTo>
                  <a:pt x="1487" y="5450"/>
                  <a:pt x="658" y="5450"/>
                  <a:pt x="509" y="5450"/>
                </a:cubicBezTo>
                <a:cubicBezTo>
                  <a:pt x="504" y="5450"/>
                  <a:pt x="499" y="5450"/>
                  <a:pt x="493" y="5450"/>
                </a:cubicBezTo>
                <a:cubicBezTo>
                  <a:pt x="493" y="5450"/>
                  <a:pt x="493" y="5450"/>
                  <a:pt x="493" y="5450"/>
                </a:cubicBezTo>
                <a:close/>
              </a:path>
            </a:pathLst>
          </a:custGeom>
          <a:solidFill>
            <a:srgbClr val="43CE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75EB0469-19D3-443F-B162-B819E92B5B54}"/>
              </a:ext>
            </a:extLst>
          </p:cNvPr>
          <p:cNvSpPr>
            <a:spLocks/>
          </p:cNvSpPr>
          <p:nvPr/>
        </p:nvSpPr>
        <p:spPr bwMode="auto">
          <a:xfrm>
            <a:off x="4716016" y="1124744"/>
            <a:ext cx="1944216" cy="3312368"/>
          </a:xfrm>
          <a:custGeom>
            <a:avLst/>
            <a:gdLst>
              <a:gd name="T0" fmla="*/ 27 w 4016"/>
              <a:gd name="T1" fmla="*/ 5450 h 6400"/>
              <a:gd name="T2" fmla="*/ 0 w 4016"/>
              <a:gd name="T3" fmla="*/ 3596 h 6400"/>
              <a:gd name="T4" fmla="*/ 144 w 4016"/>
              <a:gd name="T5" fmla="*/ 3537 h 6400"/>
              <a:gd name="T6" fmla="*/ 704 w 4016"/>
              <a:gd name="T7" fmla="*/ 3612 h 6400"/>
              <a:gd name="T8" fmla="*/ 945 w 4016"/>
              <a:gd name="T9" fmla="*/ 3183 h 6400"/>
              <a:gd name="T10" fmla="*/ 404 w 4016"/>
              <a:gd name="T11" fmla="*/ 2734 h 6400"/>
              <a:gd name="T12" fmla="*/ 58 w 4016"/>
              <a:gd name="T13" fmla="*/ 2888 h 6400"/>
              <a:gd name="T14" fmla="*/ 0 w 4016"/>
              <a:gd name="T15" fmla="*/ 2254 h 6400"/>
              <a:gd name="T16" fmla="*/ 29 w 4016"/>
              <a:gd name="T17" fmla="*/ 951 h 6400"/>
              <a:gd name="T18" fmla="*/ 1702 w 4016"/>
              <a:gd name="T19" fmla="*/ 933 h 6400"/>
              <a:gd name="T20" fmla="*/ 1750 w 4016"/>
              <a:gd name="T21" fmla="*/ 615 h 6400"/>
              <a:gd name="T22" fmla="*/ 1932 w 4016"/>
              <a:gd name="T23" fmla="*/ 28 h 6400"/>
              <a:gd name="T24" fmla="*/ 2356 w 4016"/>
              <a:gd name="T25" fmla="*/ 455 h 6400"/>
              <a:gd name="T26" fmla="*/ 2348 w 4016"/>
              <a:gd name="T27" fmla="*/ 946 h 6400"/>
              <a:gd name="T28" fmla="*/ 3986 w 4016"/>
              <a:gd name="T29" fmla="*/ 952 h 6400"/>
              <a:gd name="T30" fmla="*/ 4016 w 4016"/>
              <a:gd name="T31" fmla="*/ 2797 h 6400"/>
              <a:gd name="T32" fmla="*/ 3880 w 4016"/>
              <a:gd name="T33" fmla="*/ 2869 h 6400"/>
              <a:gd name="T34" fmla="*/ 3419 w 4016"/>
              <a:gd name="T35" fmla="*/ 2746 h 6400"/>
              <a:gd name="T36" fmla="*/ 3083 w 4016"/>
              <a:gd name="T37" fmla="*/ 3097 h 6400"/>
              <a:gd name="T38" fmla="*/ 3307 w 4016"/>
              <a:gd name="T39" fmla="*/ 3609 h 6400"/>
              <a:gd name="T40" fmla="*/ 3774 w 4016"/>
              <a:gd name="T41" fmla="*/ 3612 h 6400"/>
              <a:gd name="T42" fmla="*/ 3951 w 4016"/>
              <a:gd name="T43" fmla="*/ 3512 h 6400"/>
              <a:gd name="T44" fmla="*/ 4016 w 4016"/>
              <a:gd name="T45" fmla="*/ 3608 h 6400"/>
              <a:gd name="T46" fmla="*/ 3986 w 4016"/>
              <a:gd name="T47" fmla="*/ 5449 h 6400"/>
              <a:gd name="T48" fmla="*/ 2326 w 4016"/>
              <a:gd name="T49" fmla="*/ 5462 h 6400"/>
              <a:gd name="T50" fmla="*/ 2241 w 4016"/>
              <a:gd name="T51" fmla="*/ 5758 h 6400"/>
              <a:gd name="T52" fmla="*/ 2357 w 4016"/>
              <a:gd name="T53" fmla="*/ 6121 h 6400"/>
              <a:gd name="T54" fmla="*/ 1976 w 4016"/>
              <a:gd name="T55" fmla="*/ 6392 h 6400"/>
              <a:gd name="T56" fmla="*/ 1663 w 4016"/>
              <a:gd name="T57" fmla="*/ 5937 h 6400"/>
              <a:gd name="T58" fmla="*/ 1775 w 4016"/>
              <a:gd name="T59" fmla="*/ 5529 h 6400"/>
              <a:gd name="T60" fmla="*/ 509 w 4016"/>
              <a:gd name="T61" fmla="*/ 5450 h 6400"/>
              <a:gd name="T62" fmla="*/ 493 w 4016"/>
              <a:gd name="T63" fmla="*/ 5450 h 6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16" h="6400">
                <a:moveTo>
                  <a:pt x="493" y="5450"/>
                </a:moveTo>
                <a:cubicBezTo>
                  <a:pt x="338" y="5450"/>
                  <a:pt x="183" y="5450"/>
                  <a:pt x="27" y="5450"/>
                </a:cubicBezTo>
                <a:cubicBezTo>
                  <a:pt x="0" y="5450"/>
                  <a:pt x="0" y="5450"/>
                  <a:pt x="0" y="5422"/>
                </a:cubicBezTo>
                <a:cubicBezTo>
                  <a:pt x="0" y="5120"/>
                  <a:pt x="0" y="3898"/>
                  <a:pt x="0" y="3596"/>
                </a:cubicBezTo>
                <a:cubicBezTo>
                  <a:pt x="0" y="3558"/>
                  <a:pt x="19" y="3529"/>
                  <a:pt x="53" y="3515"/>
                </a:cubicBezTo>
                <a:cubicBezTo>
                  <a:pt x="85" y="3502"/>
                  <a:pt x="116" y="3510"/>
                  <a:pt x="144" y="3537"/>
                </a:cubicBezTo>
                <a:cubicBezTo>
                  <a:pt x="241" y="3628"/>
                  <a:pt x="355" y="3674"/>
                  <a:pt x="489" y="3671"/>
                </a:cubicBezTo>
                <a:cubicBezTo>
                  <a:pt x="566" y="3669"/>
                  <a:pt x="638" y="3649"/>
                  <a:pt x="704" y="3612"/>
                </a:cubicBezTo>
                <a:cubicBezTo>
                  <a:pt x="767" y="3577"/>
                  <a:pt x="819" y="3530"/>
                  <a:pt x="861" y="3471"/>
                </a:cubicBezTo>
                <a:cubicBezTo>
                  <a:pt x="921" y="3384"/>
                  <a:pt x="949" y="3288"/>
                  <a:pt x="945" y="3183"/>
                </a:cubicBezTo>
                <a:cubicBezTo>
                  <a:pt x="940" y="3063"/>
                  <a:pt x="896" y="2960"/>
                  <a:pt x="813" y="2873"/>
                </a:cubicBezTo>
                <a:cubicBezTo>
                  <a:pt x="700" y="2757"/>
                  <a:pt x="561" y="2715"/>
                  <a:pt x="404" y="2734"/>
                </a:cubicBezTo>
                <a:cubicBezTo>
                  <a:pt x="303" y="2747"/>
                  <a:pt x="216" y="2793"/>
                  <a:pt x="143" y="2865"/>
                </a:cubicBezTo>
                <a:cubicBezTo>
                  <a:pt x="119" y="2888"/>
                  <a:pt x="85" y="2898"/>
                  <a:pt x="58" y="2888"/>
                </a:cubicBezTo>
                <a:cubicBezTo>
                  <a:pt x="21" y="2874"/>
                  <a:pt x="0" y="2845"/>
                  <a:pt x="0" y="2808"/>
                </a:cubicBezTo>
                <a:cubicBezTo>
                  <a:pt x="0" y="2623"/>
                  <a:pt x="0" y="2438"/>
                  <a:pt x="0" y="2254"/>
                </a:cubicBezTo>
                <a:cubicBezTo>
                  <a:pt x="0" y="2136"/>
                  <a:pt x="0" y="1098"/>
                  <a:pt x="0" y="980"/>
                </a:cubicBezTo>
                <a:cubicBezTo>
                  <a:pt x="0" y="951"/>
                  <a:pt x="0" y="951"/>
                  <a:pt x="29" y="951"/>
                </a:cubicBezTo>
                <a:cubicBezTo>
                  <a:pt x="327" y="951"/>
                  <a:pt x="1305" y="951"/>
                  <a:pt x="1603" y="951"/>
                </a:cubicBezTo>
                <a:cubicBezTo>
                  <a:pt x="1637" y="951"/>
                  <a:pt x="1670" y="948"/>
                  <a:pt x="1702" y="933"/>
                </a:cubicBezTo>
                <a:cubicBezTo>
                  <a:pt x="1786" y="894"/>
                  <a:pt x="1832" y="790"/>
                  <a:pt x="1802" y="702"/>
                </a:cubicBezTo>
                <a:cubicBezTo>
                  <a:pt x="1791" y="669"/>
                  <a:pt x="1773" y="641"/>
                  <a:pt x="1750" y="615"/>
                </a:cubicBezTo>
                <a:cubicBezTo>
                  <a:pt x="1656" y="512"/>
                  <a:pt x="1626" y="393"/>
                  <a:pt x="1667" y="259"/>
                </a:cubicBezTo>
                <a:cubicBezTo>
                  <a:pt x="1707" y="127"/>
                  <a:pt x="1800" y="56"/>
                  <a:pt x="1932" y="28"/>
                </a:cubicBezTo>
                <a:cubicBezTo>
                  <a:pt x="2058" y="0"/>
                  <a:pt x="2174" y="20"/>
                  <a:pt x="2266" y="117"/>
                </a:cubicBezTo>
                <a:cubicBezTo>
                  <a:pt x="2356" y="213"/>
                  <a:pt x="2387" y="326"/>
                  <a:pt x="2356" y="455"/>
                </a:cubicBezTo>
                <a:cubicBezTo>
                  <a:pt x="2340" y="521"/>
                  <a:pt x="2306" y="576"/>
                  <a:pt x="2259" y="624"/>
                </a:cubicBezTo>
                <a:cubicBezTo>
                  <a:pt x="2163" y="724"/>
                  <a:pt x="2199" y="901"/>
                  <a:pt x="2348" y="946"/>
                </a:cubicBezTo>
                <a:cubicBezTo>
                  <a:pt x="2369" y="952"/>
                  <a:pt x="2392" y="951"/>
                  <a:pt x="2414" y="951"/>
                </a:cubicBezTo>
                <a:cubicBezTo>
                  <a:pt x="2711" y="952"/>
                  <a:pt x="3688" y="952"/>
                  <a:pt x="3986" y="952"/>
                </a:cubicBezTo>
                <a:cubicBezTo>
                  <a:pt x="4016" y="952"/>
                  <a:pt x="4016" y="952"/>
                  <a:pt x="4016" y="983"/>
                </a:cubicBezTo>
                <a:cubicBezTo>
                  <a:pt x="4016" y="1281"/>
                  <a:pt x="4016" y="2499"/>
                  <a:pt x="4016" y="2797"/>
                </a:cubicBezTo>
                <a:cubicBezTo>
                  <a:pt x="4016" y="2845"/>
                  <a:pt x="3999" y="2871"/>
                  <a:pt x="3959" y="2887"/>
                </a:cubicBezTo>
                <a:cubicBezTo>
                  <a:pt x="3928" y="2899"/>
                  <a:pt x="3901" y="2890"/>
                  <a:pt x="3880" y="2869"/>
                </a:cubicBezTo>
                <a:cubicBezTo>
                  <a:pt x="3826" y="2818"/>
                  <a:pt x="3766" y="2777"/>
                  <a:pt x="3696" y="2754"/>
                </a:cubicBezTo>
                <a:cubicBezTo>
                  <a:pt x="3605" y="2723"/>
                  <a:pt x="3512" y="2721"/>
                  <a:pt x="3419" y="2746"/>
                </a:cubicBezTo>
                <a:cubicBezTo>
                  <a:pt x="3333" y="2768"/>
                  <a:pt x="3260" y="2813"/>
                  <a:pt x="3200" y="2877"/>
                </a:cubicBezTo>
                <a:cubicBezTo>
                  <a:pt x="3141" y="2939"/>
                  <a:pt x="3102" y="3013"/>
                  <a:pt x="3083" y="3097"/>
                </a:cubicBezTo>
                <a:cubicBezTo>
                  <a:pt x="3063" y="3184"/>
                  <a:pt x="3068" y="3268"/>
                  <a:pt x="3096" y="3351"/>
                </a:cubicBezTo>
                <a:cubicBezTo>
                  <a:pt x="3134" y="3463"/>
                  <a:pt x="3205" y="3549"/>
                  <a:pt x="3307" y="3609"/>
                </a:cubicBezTo>
                <a:cubicBezTo>
                  <a:pt x="3382" y="3654"/>
                  <a:pt x="3465" y="3673"/>
                  <a:pt x="3553" y="3672"/>
                </a:cubicBezTo>
                <a:cubicBezTo>
                  <a:pt x="3632" y="3670"/>
                  <a:pt x="3706" y="3652"/>
                  <a:pt x="3774" y="3612"/>
                </a:cubicBezTo>
                <a:cubicBezTo>
                  <a:pt x="3810" y="3590"/>
                  <a:pt x="3843" y="3561"/>
                  <a:pt x="3876" y="3534"/>
                </a:cubicBezTo>
                <a:cubicBezTo>
                  <a:pt x="3899" y="3517"/>
                  <a:pt x="3922" y="3504"/>
                  <a:pt x="3951" y="3512"/>
                </a:cubicBezTo>
                <a:cubicBezTo>
                  <a:pt x="3984" y="3521"/>
                  <a:pt x="4007" y="3540"/>
                  <a:pt x="4014" y="3576"/>
                </a:cubicBezTo>
                <a:cubicBezTo>
                  <a:pt x="4016" y="3586"/>
                  <a:pt x="4016" y="3597"/>
                  <a:pt x="4016" y="3608"/>
                </a:cubicBezTo>
                <a:cubicBezTo>
                  <a:pt x="4016" y="3905"/>
                  <a:pt x="4016" y="5122"/>
                  <a:pt x="4016" y="5420"/>
                </a:cubicBezTo>
                <a:cubicBezTo>
                  <a:pt x="4016" y="5449"/>
                  <a:pt x="4016" y="5449"/>
                  <a:pt x="3986" y="5449"/>
                </a:cubicBezTo>
                <a:cubicBezTo>
                  <a:pt x="3694" y="5449"/>
                  <a:pt x="2721" y="5448"/>
                  <a:pt x="2428" y="5448"/>
                </a:cubicBezTo>
                <a:cubicBezTo>
                  <a:pt x="2394" y="5448"/>
                  <a:pt x="2357" y="5449"/>
                  <a:pt x="2326" y="5462"/>
                </a:cubicBezTo>
                <a:cubicBezTo>
                  <a:pt x="2261" y="5489"/>
                  <a:pt x="2220" y="5541"/>
                  <a:pt x="2208" y="5614"/>
                </a:cubicBezTo>
                <a:cubicBezTo>
                  <a:pt x="2200" y="5666"/>
                  <a:pt x="2213" y="5715"/>
                  <a:pt x="2241" y="5758"/>
                </a:cubicBezTo>
                <a:cubicBezTo>
                  <a:pt x="2253" y="5777"/>
                  <a:pt x="2273" y="5791"/>
                  <a:pt x="2287" y="5809"/>
                </a:cubicBezTo>
                <a:cubicBezTo>
                  <a:pt x="2359" y="5902"/>
                  <a:pt x="2385" y="6005"/>
                  <a:pt x="2357" y="6121"/>
                </a:cubicBezTo>
                <a:cubicBezTo>
                  <a:pt x="2338" y="6197"/>
                  <a:pt x="2299" y="6260"/>
                  <a:pt x="2240" y="6310"/>
                </a:cubicBezTo>
                <a:cubicBezTo>
                  <a:pt x="2164" y="6374"/>
                  <a:pt x="2075" y="6400"/>
                  <a:pt x="1976" y="6392"/>
                </a:cubicBezTo>
                <a:cubicBezTo>
                  <a:pt x="1875" y="6383"/>
                  <a:pt x="1794" y="6337"/>
                  <a:pt x="1728" y="6261"/>
                </a:cubicBezTo>
                <a:cubicBezTo>
                  <a:pt x="1646" y="6165"/>
                  <a:pt x="1630" y="6056"/>
                  <a:pt x="1663" y="5937"/>
                </a:cubicBezTo>
                <a:cubicBezTo>
                  <a:pt x="1680" y="5876"/>
                  <a:pt x="1712" y="5825"/>
                  <a:pt x="1755" y="5779"/>
                </a:cubicBezTo>
                <a:cubicBezTo>
                  <a:pt x="1824" y="5707"/>
                  <a:pt x="1833" y="5610"/>
                  <a:pt x="1775" y="5529"/>
                </a:cubicBezTo>
                <a:cubicBezTo>
                  <a:pt x="1741" y="5483"/>
                  <a:pt x="1695" y="5452"/>
                  <a:pt x="1635" y="5451"/>
                </a:cubicBezTo>
                <a:cubicBezTo>
                  <a:pt x="1487" y="5450"/>
                  <a:pt x="658" y="5450"/>
                  <a:pt x="509" y="5450"/>
                </a:cubicBezTo>
                <a:cubicBezTo>
                  <a:pt x="504" y="5450"/>
                  <a:pt x="499" y="5450"/>
                  <a:pt x="493" y="5450"/>
                </a:cubicBezTo>
                <a:cubicBezTo>
                  <a:pt x="493" y="5450"/>
                  <a:pt x="493" y="5450"/>
                  <a:pt x="493" y="5450"/>
                </a:cubicBezTo>
                <a:close/>
              </a:path>
            </a:pathLst>
          </a:custGeom>
          <a:solidFill>
            <a:srgbClr val="7CFF5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="" xmlns:a16="http://schemas.microsoft.com/office/drawing/2014/main" id="{2EB80AB3-BA51-4990-B554-7D12E28F3DE2}"/>
              </a:ext>
            </a:extLst>
          </p:cNvPr>
          <p:cNvSpPr>
            <a:spLocks/>
          </p:cNvSpPr>
          <p:nvPr/>
        </p:nvSpPr>
        <p:spPr bwMode="auto">
          <a:xfrm>
            <a:off x="6228184" y="1628800"/>
            <a:ext cx="2915816" cy="2304256"/>
          </a:xfrm>
          <a:custGeom>
            <a:avLst/>
            <a:gdLst>
              <a:gd name="T0" fmla="*/ 963 w 5936"/>
              <a:gd name="T1" fmla="*/ 30 h 4502"/>
              <a:gd name="T2" fmla="*/ 2570 w 5936"/>
              <a:gd name="T3" fmla="*/ 4 h 4502"/>
              <a:gd name="T4" fmla="*/ 2625 w 5936"/>
              <a:gd name="T5" fmla="*/ 157 h 4502"/>
              <a:gd name="T6" fmla="*/ 2534 w 5936"/>
              <a:gd name="T7" fmla="*/ 658 h 4502"/>
              <a:gd name="T8" fmla="*/ 3066 w 5936"/>
              <a:gd name="T9" fmla="*/ 940 h 4502"/>
              <a:gd name="T10" fmla="*/ 3428 w 5936"/>
              <a:gd name="T11" fmla="*/ 588 h 4502"/>
              <a:gd name="T12" fmla="*/ 3308 w 5936"/>
              <a:gd name="T13" fmla="*/ 150 h 4502"/>
              <a:gd name="T14" fmla="*/ 3369 w 5936"/>
              <a:gd name="T15" fmla="*/ 1 h 4502"/>
              <a:gd name="T16" fmla="*/ 3715 w 5936"/>
              <a:gd name="T17" fmla="*/ 1 h 4502"/>
              <a:gd name="T18" fmla="*/ 4958 w 5936"/>
              <a:gd name="T19" fmla="*/ 3 h 4502"/>
              <a:gd name="T20" fmla="*/ 4978 w 5936"/>
              <a:gd name="T21" fmla="*/ 54 h 4502"/>
              <a:gd name="T22" fmla="*/ 5045 w 5936"/>
              <a:gd name="T23" fmla="*/ 2008 h 4502"/>
              <a:gd name="T24" fmla="*/ 5317 w 5936"/>
              <a:gd name="T25" fmla="*/ 1990 h 4502"/>
              <a:gd name="T26" fmla="*/ 5883 w 5936"/>
              <a:gd name="T27" fmla="*/ 2086 h 4502"/>
              <a:gd name="T28" fmla="*/ 5761 w 5936"/>
              <a:gd name="T29" fmla="*/ 2554 h 4502"/>
              <a:gd name="T30" fmla="*/ 5298 w 5936"/>
              <a:gd name="T31" fmla="*/ 2496 h 4502"/>
              <a:gd name="T32" fmla="*/ 4978 w 5936"/>
              <a:gd name="T33" fmla="*/ 2648 h 4502"/>
              <a:gd name="T34" fmla="*/ 4950 w 5936"/>
              <a:gd name="T35" fmla="*/ 4501 h 4502"/>
              <a:gd name="T36" fmla="*/ 3299 w 5936"/>
              <a:gd name="T37" fmla="*/ 4471 h 4502"/>
              <a:gd name="T38" fmla="*/ 3423 w 5936"/>
              <a:gd name="T39" fmla="*/ 4161 h 4502"/>
              <a:gd name="T40" fmla="*/ 3297 w 5936"/>
              <a:gd name="T41" fmla="*/ 3687 h 4502"/>
              <a:gd name="T42" fmla="*/ 2829 w 5936"/>
              <a:gd name="T43" fmla="*/ 3576 h 4502"/>
              <a:gd name="T44" fmla="*/ 2504 w 5936"/>
              <a:gd name="T45" fmla="*/ 4096 h 4502"/>
              <a:gd name="T46" fmla="*/ 2652 w 5936"/>
              <a:gd name="T47" fmla="*/ 4454 h 4502"/>
              <a:gd name="T48" fmla="*/ 1983 w 5936"/>
              <a:gd name="T49" fmla="*/ 4501 h 4502"/>
              <a:gd name="T50" fmla="*/ 963 w 5936"/>
              <a:gd name="T51" fmla="*/ 4477 h 4502"/>
              <a:gd name="T52" fmla="*/ 869 w 5936"/>
              <a:gd name="T53" fmla="*/ 2477 h 4502"/>
              <a:gd name="T54" fmla="*/ 354 w 5936"/>
              <a:gd name="T55" fmla="*/ 2611 h 4502"/>
              <a:gd name="T56" fmla="*/ 31 w 5936"/>
              <a:gd name="T57" fmla="*/ 2154 h 4502"/>
              <a:gd name="T58" fmla="*/ 390 w 5936"/>
              <a:gd name="T59" fmla="*/ 1894 h 4502"/>
              <a:gd name="T60" fmla="*/ 715 w 5936"/>
              <a:gd name="T61" fmla="*/ 2049 h 4502"/>
              <a:gd name="T62" fmla="*/ 963 w 5936"/>
              <a:gd name="T63" fmla="*/ 1840 h 4502"/>
              <a:gd name="T64" fmla="*/ 963 w 5936"/>
              <a:gd name="T65" fmla="*/ 488 h 4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36" h="4502">
                <a:moveTo>
                  <a:pt x="963" y="488"/>
                </a:moveTo>
                <a:cubicBezTo>
                  <a:pt x="963" y="335"/>
                  <a:pt x="963" y="183"/>
                  <a:pt x="963" y="30"/>
                </a:cubicBezTo>
                <a:cubicBezTo>
                  <a:pt x="962" y="11"/>
                  <a:pt x="967" y="3"/>
                  <a:pt x="988" y="3"/>
                </a:cubicBezTo>
                <a:cubicBezTo>
                  <a:pt x="1288" y="4"/>
                  <a:pt x="2269" y="4"/>
                  <a:pt x="2570" y="4"/>
                </a:cubicBezTo>
                <a:cubicBezTo>
                  <a:pt x="2638" y="4"/>
                  <a:pt x="2677" y="59"/>
                  <a:pt x="2652" y="121"/>
                </a:cubicBezTo>
                <a:cubicBezTo>
                  <a:pt x="2647" y="135"/>
                  <a:pt x="2635" y="146"/>
                  <a:pt x="2625" y="157"/>
                </a:cubicBezTo>
                <a:cubicBezTo>
                  <a:pt x="2561" y="228"/>
                  <a:pt x="2520" y="309"/>
                  <a:pt x="2505" y="404"/>
                </a:cubicBezTo>
                <a:cubicBezTo>
                  <a:pt x="2490" y="492"/>
                  <a:pt x="2500" y="576"/>
                  <a:pt x="2534" y="658"/>
                </a:cubicBezTo>
                <a:cubicBezTo>
                  <a:pt x="2576" y="762"/>
                  <a:pt x="2648" y="841"/>
                  <a:pt x="2747" y="894"/>
                </a:cubicBezTo>
                <a:cubicBezTo>
                  <a:pt x="2847" y="947"/>
                  <a:pt x="2953" y="964"/>
                  <a:pt x="3066" y="940"/>
                </a:cubicBezTo>
                <a:cubicBezTo>
                  <a:pt x="3150" y="922"/>
                  <a:pt x="3224" y="885"/>
                  <a:pt x="3287" y="827"/>
                </a:cubicBezTo>
                <a:cubicBezTo>
                  <a:pt x="3358" y="762"/>
                  <a:pt x="3406" y="683"/>
                  <a:pt x="3428" y="588"/>
                </a:cubicBezTo>
                <a:cubicBezTo>
                  <a:pt x="3442" y="529"/>
                  <a:pt x="3446" y="471"/>
                  <a:pt x="3437" y="411"/>
                </a:cubicBezTo>
                <a:cubicBezTo>
                  <a:pt x="3422" y="310"/>
                  <a:pt x="3379" y="222"/>
                  <a:pt x="3308" y="150"/>
                </a:cubicBezTo>
                <a:cubicBezTo>
                  <a:pt x="3281" y="122"/>
                  <a:pt x="3275" y="92"/>
                  <a:pt x="3284" y="58"/>
                </a:cubicBezTo>
                <a:cubicBezTo>
                  <a:pt x="3293" y="27"/>
                  <a:pt x="3331" y="2"/>
                  <a:pt x="3369" y="1"/>
                </a:cubicBezTo>
                <a:cubicBezTo>
                  <a:pt x="3405" y="0"/>
                  <a:pt x="3442" y="1"/>
                  <a:pt x="3479" y="1"/>
                </a:cubicBezTo>
                <a:cubicBezTo>
                  <a:pt x="3557" y="1"/>
                  <a:pt x="3636" y="1"/>
                  <a:pt x="3715" y="1"/>
                </a:cubicBezTo>
                <a:cubicBezTo>
                  <a:pt x="3885" y="1"/>
                  <a:pt x="4735" y="1"/>
                  <a:pt x="4905" y="1"/>
                </a:cubicBezTo>
                <a:cubicBezTo>
                  <a:pt x="4923" y="1"/>
                  <a:pt x="4940" y="3"/>
                  <a:pt x="4958" y="3"/>
                </a:cubicBezTo>
                <a:cubicBezTo>
                  <a:pt x="4973" y="3"/>
                  <a:pt x="4979" y="9"/>
                  <a:pt x="4978" y="24"/>
                </a:cubicBezTo>
                <a:cubicBezTo>
                  <a:pt x="4977" y="34"/>
                  <a:pt x="4978" y="44"/>
                  <a:pt x="4978" y="54"/>
                </a:cubicBezTo>
                <a:cubicBezTo>
                  <a:pt x="4978" y="345"/>
                  <a:pt x="4978" y="1556"/>
                  <a:pt x="4978" y="1848"/>
                </a:cubicBezTo>
                <a:cubicBezTo>
                  <a:pt x="4977" y="1911"/>
                  <a:pt x="4998" y="1964"/>
                  <a:pt x="5045" y="2008"/>
                </a:cubicBezTo>
                <a:cubicBezTo>
                  <a:pt x="5093" y="2053"/>
                  <a:pt x="5183" y="2071"/>
                  <a:pt x="5243" y="2041"/>
                </a:cubicBezTo>
                <a:cubicBezTo>
                  <a:pt x="5269" y="2028"/>
                  <a:pt x="5295" y="2010"/>
                  <a:pt x="5317" y="1990"/>
                </a:cubicBezTo>
                <a:cubicBezTo>
                  <a:pt x="5418" y="1904"/>
                  <a:pt x="5530" y="1871"/>
                  <a:pt x="5660" y="1907"/>
                </a:cubicBezTo>
                <a:cubicBezTo>
                  <a:pt x="5760" y="1934"/>
                  <a:pt x="5835" y="1995"/>
                  <a:pt x="5883" y="2086"/>
                </a:cubicBezTo>
                <a:cubicBezTo>
                  <a:pt x="5926" y="2169"/>
                  <a:pt x="5936" y="2258"/>
                  <a:pt x="5910" y="2349"/>
                </a:cubicBezTo>
                <a:cubicBezTo>
                  <a:pt x="5886" y="2436"/>
                  <a:pt x="5836" y="2505"/>
                  <a:pt x="5761" y="2554"/>
                </a:cubicBezTo>
                <a:cubicBezTo>
                  <a:pt x="5671" y="2611"/>
                  <a:pt x="5574" y="2627"/>
                  <a:pt x="5470" y="2599"/>
                </a:cubicBezTo>
                <a:cubicBezTo>
                  <a:pt x="5403" y="2581"/>
                  <a:pt x="5349" y="2542"/>
                  <a:pt x="5298" y="2496"/>
                </a:cubicBezTo>
                <a:cubicBezTo>
                  <a:pt x="5240" y="2446"/>
                  <a:pt x="5172" y="2434"/>
                  <a:pt x="5100" y="2464"/>
                </a:cubicBezTo>
                <a:cubicBezTo>
                  <a:pt x="5019" y="2498"/>
                  <a:pt x="4979" y="2562"/>
                  <a:pt x="4978" y="2648"/>
                </a:cubicBezTo>
                <a:cubicBezTo>
                  <a:pt x="4977" y="2950"/>
                  <a:pt x="4978" y="4172"/>
                  <a:pt x="4978" y="4474"/>
                </a:cubicBezTo>
                <a:cubicBezTo>
                  <a:pt x="4978" y="4502"/>
                  <a:pt x="4978" y="4502"/>
                  <a:pt x="4950" y="4501"/>
                </a:cubicBezTo>
                <a:cubicBezTo>
                  <a:pt x="4651" y="4501"/>
                  <a:pt x="3672" y="4501"/>
                  <a:pt x="3372" y="4501"/>
                </a:cubicBezTo>
                <a:cubicBezTo>
                  <a:pt x="3344" y="4501"/>
                  <a:pt x="3318" y="4494"/>
                  <a:pt x="3299" y="4471"/>
                </a:cubicBezTo>
                <a:cubicBezTo>
                  <a:pt x="3272" y="4438"/>
                  <a:pt x="3274" y="4390"/>
                  <a:pt x="3304" y="4359"/>
                </a:cubicBezTo>
                <a:cubicBezTo>
                  <a:pt x="3360" y="4303"/>
                  <a:pt x="3401" y="4237"/>
                  <a:pt x="3423" y="4161"/>
                </a:cubicBezTo>
                <a:cubicBezTo>
                  <a:pt x="3445" y="4083"/>
                  <a:pt x="3449" y="4003"/>
                  <a:pt x="3430" y="3922"/>
                </a:cubicBezTo>
                <a:cubicBezTo>
                  <a:pt x="3408" y="3830"/>
                  <a:pt x="3364" y="3752"/>
                  <a:pt x="3297" y="3687"/>
                </a:cubicBezTo>
                <a:cubicBezTo>
                  <a:pt x="3233" y="3625"/>
                  <a:pt x="3157" y="3585"/>
                  <a:pt x="3069" y="3566"/>
                </a:cubicBezTo>
                <a:cubicBezTo>
                  <a:pt x="2988" y="3549"/>
                  <a:pt x="2908" y="3552"/>
                  <a:pt x="2829" y="3576"/>
                </a:cubicBezTo>
                <a:cubicBezTo>
                  <a:pt x="2737" y="3604"/>
                  <a:pt x="2661" y="3657"/>
                  <a:pt x="2602" y="3732"/>
                </a:cubicBezTo>
                <a:cubicBezTo>
                  <a:pt x="2518" y="3838"/>
                  <a:pt x="2484" y="3960"/>
                  <a:pt x="2504" y="4096"/>
                </a:cubicBezTo>
                <a:cubicBezTo>
                  <a:pt x="2519" y="4198"/>
                  <a:pt x="2564" y="4284"/>
                  <a:pt x="2635" y="4359"/>
                </a:cubicBezTo>
                <a:cubicBezTo>
                  <a:pt x="2661" y="4387"/>
                  <a:pt x="2667" y="4419"/>
                  <a:pt x="2652" y="4454"/>
                </a:cubicBezTo>
                <a:cubicBezTo>
                  <a:pt x="2637" y="4486"/>
                  <a:pt x="2609" y="4501"/>
                  <a:pt x="2575" y="4502"/>
                </a:cubicBezTo>
                <a:cubicBezTo>
                  <a:pt x="2378" y="4502"/>
                  <a:pt x="2180" y="4502"/>
                  <a:pt x="1983" y="4501"/>
                </a:cubicBezTo>
                <a:cubicBezTo>
                  <a:pt x="1878" y="4501"/>
                  <a:pt x="1092" y="4500"/>
                  <a:pt x="987" y="4501"/>
                </a:cubicBezTo>
                <a:cubicBezTo>
                  <a:pt x="967" y="4502"/>
                  <a:pt x="963" y="4495"/>
                  <a:pt x="963" y="4477"/>
                </a:cubicBezTo>
                <a:cubicBezTo>
                  <a:pt x="963" y="4175"/>
                  <a:pt x="963" y="2954"/>
                  <a:pt x="963" y="2653"/>
                </a:cubicBezTo>
                <a:cubicBezTo>
                  <a:pt x="963" y="2577"/>
                  <a:pt x="932" y="2517"/>
                  <a:pt x="869" y="2477"/>
                </a:cubicBezTo>
                <a:cubicBezTo>
                  <a:pt x="796" y="2432"/>
                  <a:pt x="701" y="2439"/>
                  <a:pt x="638" y="2499"/>
                </a:cubicBezTo>
                <a:cubicBezTo>
                  <a:pt x="559" y="2576"/>
                  <a:pt x="465" y="2618"/>
                  <a:pt x="354" y="2611"/>
                </a:cubicBezTo>
                <a:cubicBezTo>
                  <a:pt x="251" y="2604"/>
                  <a:pt x="165" y="2560"/>
                  <a:pt x="99" y="2480"/>
                </a:cubicBezTo>
                <a:cubicBezTo>
                  <a:pt x="20" y="2384"/>
                  <a:pt x="0" y="2273"/>
                  <a:pt x="31" y="2154"/>
                </a:cubicBezTo>
                <a:cubicBezTo>
                  <a:pt x="52" y="2075"/>
                  <a:pt x="98" y="2011"/>
                  <a:pt x="165" y="1962"/>
                </a:cubicBezTo>
                <a:cubicBezTo>
                  <a:pt x="233" y="1914"/>
                  <a:pt x="308" y="1890"/>
                  <a:pt x="390" y="1894"/>
                </a:cubicBezTo>
                <a:cubicBezTo>
                  <a:pt x="470" y="1897"/>
                  <a:pt x="543" y="1924"/>
                  <a:pt x="605" y="1977"/>
                </a:cubicBezTo>
                <a:cubicBezTo>
                  <a:pt x="639" y="2006"/>
                  <a:pt x="670" y="2038"/>
                  <a:pt x="715" y="2049"/>
                </a:cubicBezTo>
                <a:cubicBezTo>
                  <a:pt x="814" y="2075"/>
                  <a:pt x="912" y="2023"/>
                  <a:pt x="948" y="1933"/>
                </a:cubicBezTo>
                <a:cubicBezTo>
                  <a:pt x="960" y="1903"/>
                  <a:pt x="963" y="1872"/>
                  <a:pt x="963" y="1840"/>
                </a:cubicBezTo>
                <a:cubicBezTo>
                  <a:pt x="963" y="1696"/>
                  <a:pt x="963" y="632"/>
                  <a:pt x="963" y="488"/>
                </a:cubicBezTo>
                <a:cubicBezTo>
                  <a:pt x="963" y="488"/>
                  <a:pt x="963" y="488"/>
                  <a:pt x="963" y="488"/>
                </a:cubicBezTo>
                <a:close/>
              </a:path>
            </a:pathLst>
          </a:custGeom>
          <a:solidFill>
            <a:srgbClr val="B582B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="" xmlns:a16="http://schemas.microsoft.com/office/drawing/2014/main" id="{2EB80AB3-BA51-4990-B554-7D12E28F3DE2}"/>
              </a:ext>
            </a:extLst>
          </p:cNvPr>
          <p:cNvSpPr>
            <a:spLocks/>
          </p:cNvSpPr>
          <p:nvPr/>
        </p:nvSpPr>
        <p:spPr bwMode="auto">
          <a:xfrm>
            <a:off x="0" y="3933056"/>
            <a:ext cx="3059832" cy="2298374"/>
          </a:xfrm>
          <a:custGeom>
            <a:avLst/>
            <a:gdLst>
              <a:gd name="T0" fmla="*/ 963 w 5936"/>
              <a:gd name="T1" fmla="*/ 30 h 4502"/>
              <a:gd name="T2" fmla="*/ 2570 w 5936"/>
              <a:gd name="T3" fmla="*/ 4 h 4502"/>
              <a:gd name="T4" fmla="*/ 2625 w 5936"/>
              <a:gd name="T5" fmla="*/ 157 h 4502"/>
              <a:gd name="T6" fmla="*/ 2534 w 5936"/>
              <a:gd name="T7" fmla="*/ 658 h 4502"/>
              <a:gd name="T8" fmla="*/ 3066 w 5936"/>
              <a:gd name="T9" fmla="*/ 940 h 4502"/>
              <a:gd name="T10" fmla="*/ 3428 w 5936"/>
              <a:gd name="T11" fmla="*/ 588 h 4502"/>
              <a:gd name="T12" fmla="*/ 3308 w 5936"/>
              <a:gd name="T13" fmla="*/ 150 h 4502"/>
              <a:gd name="T14" fmla="*/ 3369 w 5936"/>
              <a:gd name="T15" fmla="*/ 1 h 4502"/>
              <a:gd name="T16" fmla="*/ 3715 w 5936"/>
              <a:gd name="T17" fmla="*/ 1 h 4502"/>
              <a:gd name="T18" fmla="*/ 4958 w 5936"/>
              <a:gd name="T19" fmla="*/ 3 h 4502"/>
              <a:gd name="T20" fmla="*/ 4978 w 5936"/>
              <a:gd name="T21" fmla="*/ 54 h 4502"/>
              <a:gd name="T22" fmla="*/ 5045 w 5936"/>
              <a:gd name="T23" fmla="*/ 2008 h 4502"/>
              <a:gd name="T24" fmla="*/ 5317 w 5936"/>
              <a:gd name="T25" fmla="*/ 1990 h 4502"/>
              <a:gd name="T26" fmla="*/ 5883 w 5936"/>
              <a:gd name="T27" fmla="*/ 2086 h 4502"/>
              <a:gd name="T28" fmla="*/ 5761 w 5936"/>
              <a:gd name="T29" fmla="*/ 2554 h 4502"/>
              <a:gd name="T30" fmla="*/ 5298 w 5936"/>
              <a:gd name="T31" fmla="*/ 2496 h 4502"/>
              <a:gd name="T32" fmla="*/ 4978 w 5936"/>
              <a:gd name="T33" fmla="*/ 2648 h 4502"/>
              <a:gd name="T34" fmla="*/ 4950 w 5936"/>
              <a:gd name="T35" fmla="*/ 4501 h 4502"/>
              <a:gd name="T36" fmla="*/ 3299 w 5936"/>
              <a:gd name="T37" fmla="*/ 4471 h 4502"/>
              <a:gd name="T38" fmla="*/ 3423 w 5936"/>
              <a:gd name="T39" fmla="*/ 4161 h 4502"/>
              <a:gd name="T40" fmla="*/ 3297 w 5936"/>
              <a:gd name="T41" fmla="*/ 3687 h 4502"/>
              <a:gd name="T42" fmla="*/ 2829 w 5936"/>
              <a:gd name="T43" fmla="*/ 3576 h 4502"/>
              <a:gd name="T44" fmla="*/ 2504 w 5936"/>
              <a:gd name="T45" fmla="*/ 4096 h 4502"/>
              <a:gd name="T46" fmla="*/ 2652 w 5936"/>
              <a:gd name="T47" fmla="*/ 4454 h 4502"/>
              <a:gd name="T48" fmla="*/ 1983 w 5936"/>
              <a:gd name="T49" fmla="*/ 4501 h 4502"/>
              <a:gd name="T50" fmla="*/ 963 w 5936"/>
              <a:gd name="T51" fmla="*/ 4477 h 4502"/>
              <a:gd name="T52" fmla="*/ 869 w 5936"/>
              <a:gd name="T53" fmla="*/ 2477 h 4502"/>
              <a:gd name="T54" fmla="*/ 354 w 5936"/>
              <a:gd name="T55" fmla="*/ 2611 h 4502"/>
              <a:gd name="T56" fmla="*/ 31 w 5936"/>
              <a:gd name="T57" fmla="*/ 2154 h 4502"/>
              <a:gd name="T58" fmla="*/ 390 w 5936"/>
              <a:gd name="T59" fmla="*/ 1894 h 4502"/>
              <a:gd name="T60" fmla="*/ 715 w 5936"/>
              <a:gd name="T61" fmla="*/ 2049 h 4502"/>
              <a:gd name="T62" fmla="*/ 963 w 5936"/>
              <a:gd name="T63" fmla="*/ 1840 h 4502"/>
              <a:gd name="T64" fmla="*/ 963 w 5936"/>
              <a:gd name="T65" fmla="*/ 488 h 4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36" h="4502">
                <a:moveTo>
                  <a:pt x="963" y="488"/>
                </a:moveTo>
                <a:cubicBezTo>
                  <a:pt x="963" y="335"/>
                  <a:pt x="963" y="183"/>
                  <a:pt x="963" y="30"/>
                </a:cubicBezTo>
                <a:cubicBezTo>
                  <a:pt x="962" y="11"/>
                  <a:pt x="967" y="3"/>
                  <a:pt x="988" y="3"/>
                </a:cubicBezTo>
                <a:cubicBezTo>
                  <a:pt x="1288" y="4"/>
                  <a:pt x="2269" y="4"/>
                  <a:pt x="2570" y="4"/>
                </a:cubicBezTo>
                <a:cubicBezTo>
                  <a:pt x="2638" y="4"/>
                  <a:pt x="2677" y="59"/>
                  <a:pt x="2652" y="121"/>
                </a:cubicBezTo>
                <a:cubicBezTo>
                  <a:pt x="2647" y="135"/>
                  <a:pt x="2635" y="146"/>
                  <a:pt x="2625" y="157"/>
                </a:cubicBezTo>
                <a:cubicBezTo>
                  <a:pt x="2561" y="228"/>
                  <a:pt x="2520" y="309"/>
                  <a:pt x="2505" y="404"/>
                </a:cubicBezTo>
                <a:cubicBezTo>
                  <a:pt x="2490" y="492"/>
                  <a:pt x="2500" y="576"/>
                  <a:pt x="2534" y="658"/>
                </a:cubicBezTo>
                <a:cubicBezTo>
                  <a:pt x="2576" y="762"/>
                  <a:pt x="2648" y="841"/>
                  <a:pt x="2747" y="894"/>
                </a:cubicBezTo>
                <a:cubicBezTo>
                  <a:pt x="2847" y="947"/>
                  <a:pt x="2953" y="964"/>
                  <a:pt x="3066" y="940"/>
                </a:cubicBezTo>
                <a:cubicBezTo>
                  <a:pt x="3150" y="922"/>
                  <a:pt x="3224" y="885"/>
                  <a:pt x="3287" y="827"/>
                </a:cubicBezTo>
                <a:cubicBezTo>
                  <a:pt x="3358" y="762"/>
                  <a:pt x="3406" y="683"/>
                  <a:pt x="3428" y="588"/>
                </a:cubicBezTo>
                <a:cubicBezTo>
                  <a:pt x="3442" y="529"/>
                  <a:pt x="3446" y="471"/>
                  <a:pt x="3437" y="411"/>
                </a:cubicBezTo>
                <a:cubicBezTo>
                  <a:pt x="3422" y="310"/>
                  <a:pt x="3379" y="222"/>
                  <a:pt x="3308" y="150"/>
                </a:cubicBezTo>
                <a:cubicBezTo>
                  <a:pt x="3281" y="122"/>
                  <a:pt x="3275" y="92"/>
                  <a:pt x="3284" y="58"/>
                </a:cubicBezTo>
                <a:cubicBezTo>
                  <a:pt x="3293" y="27"/>
                  <a:pt x="3331" y="2"/>
                  <a:pt x="3369" y="1"/>
                </a:cubicBezTo>
                <a:cubicBezTo>
                  <a:pt x="3405" y="0"/>
                  <a:pt x="3442" y="1"/>
                  <a:pt x="3479" y="1"/>
                </a:cubicBezTo>
                <a:cubicBezTo>
                  <a:pt x="3557" y="1"/>
                  <a:pt x="3636" y="1"/>
                  <a:pt x="3715" y="1"/>
                </a:cubicBezTo>
                <a:cubicBezTo>
                  <a:pt x="3885" y="1"/>
                  <a:pt x="4735" y="1"/>
                  <a:pt x="4905" y="1"/>
                </a:cubicBezTo>
                <a:cubicBezTo>
                  <a:pt x="4923" y="1"/>
                  <a:pt x="4940" y="3"/>
                  <a:pt x="4958" y="3"/>
                </a:cubicBezTo>
                <a:cubicBezTo>
                  <a:pt x="4973" y="3"/>
                  <a:pt x="4979" y="9"/>
                  <a:pt x="4978" y="24"/>
                </a:cubicBezTo>
                <a:cubicBezTo>
                  <a:pt x="4977" y="34"/>
                  <a:pt x="4978" y="44"/>
                  <a:pt x="4978" y="54"/>
                </a:cubicBezTo>
                <a:cubicBezTo>
                  <a:pt x="4978" y="345"/>
                  <a:pt x="4978" y="1556"/>
                  <a:pt x="4978" y="1848"/>
                </a:cubicBezTo>
                <a:cubicBezTo>
                  <a:pt x="4977" y="1911"/>
                  <a:pt x="4998" y="1964"/>
                  <a:pt x="5045" y="2008"/>
                </a:cubicBezTo>
                <a:cubicBezTo>
                  <a:pt x="5093" y="2053"/>
                  <a:pt x="5183" y="2071"/>
                  <a:pt x="5243" y="2041"/>
                </a:cubicBezTo>
                <a:cubicBezTo>
                  <a:pt x="5269" y="2028"/>
                  <a:pt x="5295" y="2010"/>
                  <a:pt x="5317" y="1990"/>
                </a:cubicBezTo>
                <a:cubicBezTo>
                  <a:pt x="5418" y="1904"/>
                  <a:pt x="5530" y="1871"/>
                  <a:pt x="5660" y="1907"/>
                </a:cubicBezTo>
                <a:cubicBezTo>
                  <a:pt x="5760" y="1934"/>
                  <a:pt x="5835" y="1995"/>
                  <a:pt x="5883" y="2086"/>
                </a:cubicBezTo>
                <a:cubicBezTo>
                  <a:pt x="5926" y="2169"/>
                  <a:pt x="5936" y="2258"/>
                  <a:pt x="5910" y="2349"/>
                </a:cubicBezTo>
                <a:cubicBezTo>
                  <a:pt x="5886" y="2436"/>
                  <a:pt x="5836" y="2505"/>
                  <a:pt x="5761" y="2554"/>
                </a:cubicBezTo>
                <a:cubicBezTo>
                  <a:pt x="5671" y="2611"/>
                  <a:pt x="5574" y="2627"/>
                  <a:pt x="5470" y="2599"/>
                </a:cubicBezTo>
                <a:cubicBezTo>
                  <a:pt x="5403" y="2581"/>
                  <a:pt x="5349" y="2542"/>
                  <a:pt x="5298" y="2496"/>
                </a:cubicBezTo>
                <a:cubicBezTo>
                  <a:pt x="5240" y="2446"/>
                  <a:pt x="5172" y="2434"/>
                  <a:pt x="5100" y="2464"/>
                </a:cubicBezTo>
                <a:cubicBezTo>
                  <a:pt x="5019" y="2498"/>
                  <a:pt x="4979" y="2562"/>
                  <a:pt x="4978" y="2648"/>
                </a:cubicBezTo>
                <a:cubicBezTo>
                  <a:pt x="4977" y="2950"/>
                  <a:pt x="4978" y="4172"/>
                  <a:pt x="4978" y="4474"/>
                </a:cubicBezTo>
                <a:cubicBezTo>
                  <a:pt x="4978" y="4502"/>
                  <a:pt x="4978" y="4502"/>
                  <a:pt x="4950" y="4501"/>
                </a:cubicBezTo>
                <a:cubicBezTo>
                  <a:pt x="4651" y="4501"/>
                  <a:pt x="3672" y="4501"/>
                  <a:pt x="3372" y="4501"/>
                </a:cubicBezTo>
                <a:cubicBezTo>
                  <a:pt x="3344" y="4501"/>
                  <a:pt x="3318" y="4494"/>
                  <a:pt x="3299" y="4471"/>
                </a:cubicBezTo>
                <a:cubicBezTo>
                  <a:pt x="3272" y="4438"/>
                  <a:pt x="3274" y="4390"/>
                  <a:pt x="3304" y="4359"/>
                </a:cubicBezTo>
                <a:cubicBezTo>
                  <a:pt x="3360" y="4303"/>
                  <a:pt x="3401" y="4237"/>
                  <a:pt x="3423" y="4161"/>
                </a:cubicBezTo>
                <a:cubicBezTo>
                  <a:pt x="3445" y="4083"/>
                  <a:pt x="3449" y="4003"/>
                  <a:pt x="3430" y="3922"/>
                </a:cubicBezTo>
                <a:cubicBezTo>
                  <a:pt x="3408" y="3830"/>
                  <a:pt x="3364" y="3752"/>
                  <a:pt x="3297" y="3687"/>
                </a:cubicBezTo>
                <a:cubicBezTo>
                  <a:pt x="3233" y="3625"/>
                  <a:pt x="3157" y="3585"/>
                  <a:pt x="3069" y="3566"/>
                </a:cubicBezTo>
                <a:cubicBezTo>
                  <a:pt x="2988" y="3549"/>
                  <a:pt x="2908" y="3552"/>
                  <a:pt x="2829" y="3576"/>
                </a:cubicBezTo>
                <a:cubicBezTo>
                  <a:pt x="2737" y="3604"/>
                  <a:pt x="2661" y="3657"/>
                  <a:pt x="2602" y="3732"/>
                </a:cubicBezTo>
                <a:cubicBezTo>
                  <a:pt x="2518" y="3838"/>
                  <a:pt x="2484" y="3960"/>
                  <a:pt x="2504" y="4096"/>
                </a:cubicBezTo>
                <a:cubicBezTo>
                  <a:pt x="2519" y="4198"/>
                  <a:pt x="2564" y="4284"/>
                  <a:pt x="2635" y="4359"/>
                </a:cubicBezTo>
                <a:cubicBezTo>
                  <a:pt x="2661" y="4387"/>
                  <a:pt x="2667" y="4419"/>
                  <a:pt x="2652" y="4454"/>
                </a:cubicBezTo>
                <a:cubicBezTo>
                  <a:pt x="2637" y="4486"/>
                  <a:pt x="2609" y="4501"/>
                  <a:pt x="2575" y="4502"/>
                </a:cubicBezTo>
                <a:cubicBezTo>
                  <a:pt x="2378" y="4502"/>
                  <a:pt x="2180" y="4502"/>
                  <a:pt x="1983" y="4501"/>
                </a:cubicBezTo>
                <a:cubicBezTo>
                  <a:pt x="1878" y="4501"/>
                  <a:pt x="1092" y="4500"/>
                  <a:pt x="987" y="4501"/>
                </a:cubicBezTo>
                <a:cubicBezTo>
                  <a:pt x="967" y="4502"/>
                  <a:pt x="963" y="4495"/>
                  <a:pt x="963" y="4477"/>
                </a:cubicBezTo>
                <a:cubicBezTo>
                  <a:pt x="963" y="4175"/>
                  <a:pt x="963" y="2954"/>
                  <a:pt x="963" y="2653"/>
                </a:cubicBezTo>
                <a:cubicBezTo>
                  <a:pt x="963" y="2577"/>
                  <a:pt x="932" y="2517"/>
                  <a:pt x="869" y="2477"/>
                </a:cubicBezTo>
                <a:cubicBezTo>
                  <a:pt x="796" y="2432"/>
                  <a:pt x="701" y="2439"/>
                  <a:pt x="638" y="2499"/>
                </a:cubicBezTo>
                <a:cubicBezTo>
                  <a:pt x="559" y="2576"/>
                  <a:pt x="465" y="2618"/>
                  <a:pt x="354" y="2611"/>
                </a:cubicBezTo>
                <a:cubicBezTo>
                  <a:pt x="251" y="2604"/>
                  <a:pt x="165" y="2560"/>
                  <a:pt x="99" y="2480"/>
                </a:cubicBezTo>
                <a:cubicBezTo>
                  <a:pt x="20" y="2384"/>
                  <a:pt x="0" y="2273"/>
                  <a:pt x="31" y="2154"/>
                </a:cubicBezTo>
                <a:cubicBezTo>
                  <a:pt x="52" y="2075"/>
                  <a:pt x="98" y="2011"/>
                  <a:pt x="165" y="1962"/>
                </a:cubicBezTo>
                <a:cubicBezTo>
                  <a:pt x="233" y="1914"/>
                  <a:pt x="308" y="1890"/>
                  <a:pt x="390" y="1894"/>
                </a:cubicBezTo>
                <a:cubicBezTo>
                  <a:pt x="470" y="1897"/>
                  <a:pt x="543" y="1924"/>
                  <a:pt x="605" y="1977"/>
                </a:cubicBezTo>
                <a:cubicBezTo>
                  <a:pt x="639" y="2006"/>
                  <a:pt x="670" y="2038"/>
                  <a:pt x="715" y="2049"/>
                </a:cubicBezTo>
                <a:cubicBezTo>
                  <a:pt x="814" y="2075"/>
                  <a:pt x="912" y="2023"/>
                  <a:pt x="948" y="1933"/>
                </a:cubicBezTo>
                <a:cubicBezTo>
                  <a:pt x="960" y="1903"/>
                  <a:pt x="963" y="1872"/>
                  <a:pt x="963" y="1840"/>
                </a:cubicBezTo>
                <a:cubicBezTo>
                  <a:pt x="963" y="1696"/>
                  <a:pt x="963" y="632"/>
                  <a:pt x="963" y="488"/>
                </a:cubicBezTo>
                <a:cubicBezTo>
                  <a:pt x="963" y="488"/>
                  <a:pt x="963" y="488"/>
                  <a:pt x="963" y="488"/>
                </a:cubicBezTo>
                <a:close/>
              </a:path>
            </a:pathLst>
          </a:custGeom>
          <a:solidFill>
            <a:srgbClr val="D559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75EB0469-19D3-443F-B162-B819E92B5B54}"/>
              </a:ext>
            </a:extLst>
          </p:cNvPr>
          <p:cNvSpPr>
            <a:spLocks/>
          </p:cNvSpPr>
          <p:nvPr/>
        </p:nvSpPr>
        <p:spPr bwMode="auto">
          <a:xfrm>
            <a:off x="2627784" y="3501008"/>
            <a:ext cx="2088232" cy="3212976"/>
          </a:xfrm>
          <a:custGeom>
            <a:avLst/>
            <a:gdLst>
              <a:gd name="T0" fmla="*/ 27 w 4016"/>
              <a:gd name="T1" fmla="*/ 5450 h 6400"/>
              <a:gd name="T2" fmla="*/ 0 w 4016"/>
              <a:gd name="T3" fmla="*/ 3596 h 6400"/>
              <a:gd name="T4" fmla="*/ 144 w 4016"/>
              <a:gd name="T5" fmla="*/ 3537 h 6400"/>
              <a:gd name="T6" fmla="*/ 704 w 4016"/>
              <a:gd name="T7" fmla="*/ 3612 h 6400"/>
              <a:gd name="T8" fmla="*/ 945 w 4016"/>
              <a:gd name="T9" fmla="*/ 3183 h 6400"/>
              <a:gd name="T10" fmla="*/ 404 w 4016"/>
              <a:gd name="T11" fmla="*/ 2734 h 6400"/>
              <a:gd name="T12" fmla="*/ 58 w 4016"/>
              <a:gd name="T13" fmla="*/ 2888 h 6400"/>
              <a:gd name="T14" fmla="*/ 0 w 4016"/>
              <a:gd name="T15" fmla="*/ 2254 h 6400"/>
              <a:gd name="T16" fmla="*/ 29 w 4016"/>
              <a:gd name="T17" fmla="*/ 951 h 6400"/>
              <a:gd name="T18" fmla="*/ 1702 w 4016"/>
              <a:gd name="T19" fmla="*/ 933 h 6400"/>
              <a:gd name="T20" fmla="*/ 1750 w 4016"/>
              <a:gd name="T21" fmla="*/ 615 h 6400"/>
              <a:gd name="T22" fmla="*/ 1932 w 4016"/>
              <a:gd name="T23" fmla="*/ 28 h 6400"/>
              <a:gd name="T24" fmla="*/ 2356 w 4016"/>
              <a:gd name="T25" fmla="*/ 455 h 6400"/>
              <a:gd name="T26" fmla="*/ 2348 w 4016"/>
              <a:gd name="T27" fmla="*/ 946 h 6400"/>
              <a:gd name="T28" fmla="*/ 3986 w 4016"/>
              <a:gd name="T29" fmla="*/ 952 h 6400"/>
              <a:gd name="T30" fmla="*/ 4016 w 4016"/>
              <a:gd name="T31" fmla="*/ 2797 h 6400"/>
              <a:gd name="T32" fmla="*/ 3880 w 4016"/>
              <a:gd name="T33" fmla="*/ 2869 h 6400"/>
              <a:gd name="T34" fmla="*/ 3419 w 4016"/>
              <a:gd name="T35" fmla="*/ 2746 h 6400"/>
              <a:gd name="T36" fmla="*/ 3083 w 4016"/>
              <a:gd name="T37" fmla="*/ 3097 h 6400"/>
              <a:gd name="T38" fmla="*/ 3307 w 4016"/>
              <a:gd name="T39" fmla="*/ 3609 h 6400"/>
              <a:gd name="T40" fmla="*/ 3774 w 4016"/>
              <a:gd name="T41" fmla="*/ 3612 h 6400"/>
              <a:gd name="T42" fmla="*/ 3951 w 4016"/>
              <a:gd name="T43" fmla="*/ 3512 h 6400"/>
              <a:gd name="T44" fmla="*/ 4016 w 4016"/>
              <a:gd name="T45" fmla="*/ 3608 h 6400"/>
              <a:gd name="T46" fmla="*/ 3986 w 4016"/>
              <a:gd name="T47" fmla="*/ 5449 h 6400"/>
              <a:gd name="T48" fmla="*/ 2326 w 4016"/>
              <a:gd name="T49" fmla="*/ 5462 h 6400"/>
              <a:gd name="T50" fmla="*/ 2241 w 4016"/>
              <a:gd name="T51" fmla="*/ 5758 h 6400"/>
              <a:gd name="T52" fmla="*/ 2357 w 4016"/>
              <a:gd name="T53" fmla="*/ 6121 h 6400"/>
              <a:gd name="T54" fmla="*/ 1976 w 4016"/>
              <a:gd name="T55" fmla="*/ 6392 h 6400"/>
              <a:gd name="T56" fmla="*/ 1663 w 4016"/>
              <a:gd name="T57" fmla="*/ 5937 h 6400"/>
              <a:gd name="T58" fmla="*/ 1775 w 4016"/>
              <a:gd name="T59" fmla="*/ 5529 h 6400"/>
              <a:gd name="T60" fmla="*/ 509 w 4016"/>
              <a:gd name="T61" fmla="*/ 5450 h 6400"/>
              <a:gd name="T62" fmla="*/ 493 w 4016"/>
              <a:gd name="T63" fmla="*/ 5450 h 6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16" h="6400">
                <a:moveTo>
                  <a:pt x="493" y="5450"/>
                </a:moveTo>
                <a:cubicBezTo>
                  <a:pt x="338" y="5450"/>
                  <a:pt x="183" y="5450"/>
                  <a:pt x="27" y="5450"/>
                </a:cubicBezTo>
                <a:cubicBezTo>
                  <a:pt x="0" y="5450"/>
                  <a:pt x="0" y="5450"/>
                  <a:pt x="0" y="5422"/>
                </a:cubicBezTo>
                <a:cubicBezTo>
                  <a:pt x="0" y="5120"/>
                  <a:pt x="0" y="3898"/>
                  <a:pt x="0" y="3596"/>
                </a:cubicBezTo>
                <a:cubicBezTo>
                  <a:pt x="0" y="3558"/>
                  <a:pt x="19" y="3529"/>
                  <a:pt x="53" y="3515"/>
                </a:cubicBezTo>
                <a:cubicBezTo>
                  <a:pt x="85" y="3502"/>
                  <a:pt x="116" y="3510"/>
                  <a:pt x="144" y="3537"/>
                </a:cubicBezTo>
                <a:cubicBezTo>
                  <a:pt x="241" y="3628"/>
                  <a:pt x="355" y="3674"/>
                  <a:pt x="489" y="3671"/>
                </a:cubicBezTo>
                <a:cubicBezTo>
                  <a:pt x="566" y="3669"/>
                  <a:pt x="638" y="3649"/>
                  <a:pt x="704" y="3612"/>
                </a:cubicBezTo>
                <a:cubicBezTo>
                  <a:pt x="767" y="3577"/>
                  <a:pt x="819" y="3530"/>
                  <a:pt x="861" y="3471"/>
                </a:cubicBezTo>
                <a:cubicBezTo>
                  <a:pt x="921" y="3384"/>
                  <a:pt x="949" y="3288"/>
                  <a:pt x="945" y="3183"/>
                </a:cubicBezTo>
                <a:cubicBezTo>
                  <a:pt x="940" y="3063"/>
                  <a:pt x="896" y="2960"/>
                  <a:pt x="813" y="2873"/>
                </a:cubicBezTo>
                <a:cubicBezTo>
                  <a:pt x="700" y="2757"/>
                  <a:pt x="561" y="2715"/>
                  <a:pt x="404" y="2734"/>
                </a:cubicBezTo>
                <a:cubicBezTo>
                  <a:pt x="303" y="2747"/>
                  <a:pt x="216" y="2793"/>
                  <a:pt x="143" y="2865"/>
                </a:cubicBezTo>
                <a:cubicBezTo>
                  <a:pt x="119" y="2888"/>
                  <a:pt x="85" y="2898"/>
                  <a:pt x="58" y="2888"/>
                </a:cubicBezTo>
                <a:cubicBezTo>
                  <a:pt x="21" y="2874"/>
                  <a:pt x="0" y="2845"/>
                  <a:pt x="0" y="2808"/>
                </a:cubicBezTo>
                <a:cubicBezTo>
                  <a:pt x="0" y="2623"/>
                  <a:pt x="0" y="2438"/>
                  <a:pt x="0" y="2254"/>
                </a:cubicBezTo>
                <a:cubicBezTo>
                  <a:pt x="0" y="2136"/>
                  <a:pt x="0" y="1098"/>
                  <a:pt x="0" y="980"/>
                </a:cubicBezTo>
                <a:cubicBezTo>
                  <a:pt x="0" y="951"/>
                  <a:pt x="0" y="951"/>
                  <a:pt x="29" y="951"/>
                </a:cubicBezTo>
                <a:cubicBezTo>
                  <a:pt x="327" y="951"/>
                  <a:pt x="1305" y="951"/>
                  <a:pt x="1603" y="951"/>
                </a:cubicBezTo>
                <a:cubicBezTo>
                  <a:pt x="1637" y="951"/>
                  <a:pt x="1670" y="948"/>
                  <a:pt x="1702" y="933"/>
                </a:cubicBezTo>
                <a:cubicBezTo>
                  <a:pt x="1786" y="894"/>
                  <a:pt x="1832" y="790"/>
                  <a:pt x="1802" y="702"/>
                </a:cubicBezTo>
                <a:cubicBezTo>
                  <a:pt x="1791" y="669"/>
                  <a:pt x="1773" y="641"/>
                  <a:pt x="1750" y="615"/>
                </a:cubicBezTo>
                <a:cubicBezTo>
                  <a:pt x="1656" y="512"/>
                  <a:pt x="1626" y="393"/>
                  <a:pt x="1667" y="259"/>
                </a:cubicBezTo>
                <a:cubicBezTo>
                  <a:pt x="1707" y="127"/>
                  <a:pt x="1800" y="56"/>
                  <a:pt x="1932" y="28"/>
                </a:cubicBezTo>
                <a:cubicBezTo>
                  <a:pt x="2058" y="0"/>
                  <a:pt x="2174" y="20"/>
                  <a:pt x="2266" y="117"/>
                </a:cubicBezTo>
                <a:cubicBezTo>
                  <a:pt x="2356" y="213"/>
                  <a:pt x="2387" y="326"/>
                  <a:pt x="2356" y="455"/>
                </a:cubicBezTo>
                <a:cubicBezTo>
                  <a:pt x="2340" y="521"/>
                  <a:pt x="2306" y="576"/>
                  <a:pt x="2259" y="624"/>
                </a:cubicBezTo>
                <a:cubicBezTo>
                  <a:pt x="2163" y="724"/>
                  <a:pt x="2199" y="901"/>
                  <a:pt x="2348" y="946"/>
                </a:cubicBezTo>
                <a:cubicBezTo>
                  <a:pt x="2369" y="952"/>
                  <a:pt x="2392" y="951"/>
                  <a:pt x="2414" y="951"/>
                </a:cubicBezTo>
                <a:cubicBezTo>
                  <a:pt x="2711" y="952"/>
                  <a:pt x="3688" y="952"/>
                  <a:pt x="3986" y="952"/>
                </a:cubicBezTo>
                <a:cubicBezTo>
                  <a:pt x="4016" y="952"/>
                  <a:pt x="4016" y="952"/>
                  <a:pt x="4016" y="983"/>
                </a:cubicBezTo>
                <a:cubicBezTo>
                  <a:pt x="4016" y="1281"/>
                  <a:pt x="4016" y="2499"/>
                  <a:pt x="4016" y="2797"/>
                </a:cubicBezTo>
                <a:cubicBezTo>
                  <a:pt x="4016" y="2845"/>
                  <a:pt x="3999" y="2871"/>
                  <a:pt x="3959" y="2887"/>
                </a:cubicBezTo>
                <a:cubicBezTo>
                  <a:pt x="3928" y="2899"/>
                  <a:pt x="3901" y="2890"/>
                  <a:pt x="3880" y="2869"/>
                </a:cubicBezTo>
                <a:cubicBezTo>
                  <a:pt x="3826" y="2818"/>
                  <a:pt x="3766" y="2777"/>
                  <a:pt x="3696" y="2754"/>
                </a:cubicBezTo>
                <a:cubicBezTo>
                  <a:pt x="3605" y="2723"/>
                  <a:pt x="3512" y="2721"/>
                  <a:pt x="3419" y="2746"/>
                </a:cubicBezTo>
                <a:cubicBezTo>
                  <a:pt x="3333" y="2768"/>
                  <a:pt x="3260" y="2813"/>
                  <a:pt x="3200" y="2877"/>
                </a:cubicBezTo>
                <a:cubicBezTo>
                  <a:pt x="3141" y="2939"/>
                  <a:pt x="3102" y="3013"/>
                  <a:pt x="3083" y="3097"/>
                </a:cubicBezTo>
                <a:cubicBezTo>
                  <a:pt x="3063" y="3184"/>
                  <a:pt x="3068" y="3268"/>
                  <a:pt x="3096" y="3351"/>
                </a:cubicBezTo>
                <a:cubicBezTo>
                  <a:pt x="3134" y="3463"/>
                  <a:pt x="3205" y="3549"/>
                  <a:pt x="3307" y="3609"/>
                </a:cubicBezTo>
                <a:cubicBezTo>
                  <a:pt x="3382" y="3654"/>
                  <a:pt x="3465" y="3673"/>
                  <a:pt x="3553" y="3672"/>
                </a:cubicBezTo>
                <a:cubicBezTo>
                  <a:pt x="3632" y="3670"/>
                  <a:pt x="3706" y="3652"/>
                  <a:pt x="3774" y="3612"/>
                </a:cubicBezTo>
                <a:cubicBezTo>
                  <a:pt x="3810" y="3590"/>
                  <a:pt x="3843" y="3561"/>
                  <a:pt x="3876" y="3534"/>
                </a:cubicBezTo>
                <a:cubicBezTo>
                  <a:pt x="3899" y="3517"/>
                  <a:pt x="3922" y="3504"/>
                  <a:pt x="3951" y="3512"/>
                </a:cubicBezTo>
                <a:cubicBezTo>
                  <a:pt x="3984" y="3521"/>
                  <a:pt x="4007" y="3540"/>
                  <a:pt x="4014" y="3576"/>
                </a:cubicBezTo>
                <a:cubicBezTo>
                  <a:pt x="4016" y="3586"/>
                  <a:pt x="4016" y="3597"/>
                  <a:pt x="4016" y="3608"/>
                </a:cubicBezTo>
                <a:cubicBezTo>
                  <a:pt x="4016" y="3905"/>
                  <a:pt x="4016" y="5122"/>
                  <a:pt x="4016" y="5420"/>
                </a:cubicBezTo>
                <a:cubicBezTo>
                  <a:pt x="4016" y="5449"/>
                  <a:pt x="4016" y="5449"/>
                  <a:pt x="3986" y="5449"/>
                </a:cubicBezTo>
                <a:cubicBezTo>
                  <a:pt x="3694" y="5449"/>
                  <a:pt x="2721" y="5448"/>
                  <a:pt x="2428" y="5448"/>
                </a:cubicBezTo>
                <a:cubicBezTo>
                  <a:pt x="2394" y="5448"/>
                  <a:pt x="2357" y="5449"/>
                  <a:pt x="2326" y="5462"/>
                </a:cubicBezTo>
                <a:cubicBezTo>
                  <a:pt x="2261" y="5489"/>
                  <a:pt x="2220" y="5541"/>
                  <a:pt x="2208" y="5614"/>
                </a:cubicBezTo>
                <a:cubicBezTo>
                  <a:pt x="2200" y="5666"/>
                  <a:pt x="2213" y="5715"/>
                  <a:pt x="2241" y="5758"/>
                </a:cubicBezTo>
                <a:cubicBezTo>
                  <a:pt x="2253" y="5777"/>
                  <a:pt x="2273" y="5791"/>
                  <a:pt x="2287" y="5809"/>
                </a:cubicBezTo>
                <a:cubicBezTo>
                  <a:pt x="2359" y="5902"/>
                  <a:pt x="2385" y="6005"/>
                  <a:pt x="2357" y="6121"/>
                </a:cubicBezTo>
                <a:cubicBezTo>
                  <a:pt x="2338" y="6197"/>
                  <a:pt x="2299" y="6260"/>
                  <a:pt x="2240" y="6310"/>
                </a:cubicBezTo>
                <a:cubicBezTo>
                  <a:pt x="2164" y="6374"/>
                  <a:pt x="2075" y="6400"/>
                  <a:pt x="1976" y="6392"/>
                </a:cubicBezTo>
                <a:cubicBezTo>
                  <a:pt x="1875" y="6383"/>
                  <a:pt x="1794" y="6337"/>
                  <a:pt x="1728" y="6261"/>
                </a:cubicBezTo>
                <a:cubicBezTo>
                  <a:pt x="1646" y="6165"/>
                  <a:pt x="1630" y="6056"/>
                  <a:pt x="1663" y="5937"/>
                </a:cubicBezTo>
                <a:cubicBezTo>
                  <a:pt x="1680" y="5876"/>
                  <a:pt x="1712" y="5825"/>
                  <a:pt x="1755" y="5779"/>
                </a:cubicBezTo>
                <a:cubicBezTo>
                  <a:pt x="1824" y="5707"/>
                  <a:pt x="1833" y="5610"/>
                  <a:pt x="1775" y="5529"/>
                </a:cubicBezTo>
                <a:cubicBezTo>
                  <a:pt x="1741" y="5483"/>
                  <a:pt x="1695" y="5452"/>
                  <a:pt x="1635" y="5451"/>
                </a:cubicBezTo>
                <a:cubicBezTo>
                  <a:pt x="1487" y="5450"/>
                  <a:pt x="658" y="5450"/>
                  <a:pt x="509" y="5450"/>
                </a:cubicBezTo>
                <a:cubicBezTo>
                  <a:pt x="504" y="5450"/>
                  <a:pt x="499" y="5450"/>
                  <a:pt x="493" y="5450"/>
                </a:cubicBezTo>
                <a:cubicBezTo>
                  <a:pt x="493" y="5450"/>
                  <a:pt x="493" y="5450"/>
                  <a:pt x="493" y="5450"/>
                </a:cubicBezTo>
                <a:close/>
              </a:path>
            </a:pathLst>
          </a:custGeom>
          <a:solidFill>
            <a:srgbClr val="738A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="" xmlns:a16="http://schemas.microsoft.com/office/drawing/2014/main" id="{A1C732DD-3665-45D3-8E88-69A350863985}"/>
              </a:ext>
            </a:extLst>
          </p:cNvPr>
          <p:cNvSpPr>
            <a:spLocks/>
          </p:cNvSpPr>
          <p:nvPr/>
        </p:nvSpPr>
        <p:spPr bwMode="auto">
          <a:xfrm>
            <a:off x="4283968" y="4005064"/>
            <a:ext cx="2880320" cy="2232248"/>
          </a:xfrm>
          <a:custGeom>
            <a:avLst/>
            <a:gdLst>
              <a:gd name="T0" fmla="*/ 963 w 5936"/>
              <a:gd name="T1" fmla="*/ 30 h 4502"/>
              <a:gd name="T2" fmla="*/ 2570 w 5936"/>
              <a:gd name="T3" fmla="*/ 4 h 4502"/>
              <a:gd name="T4" fmla="*/ 2625 w 5936"/>
              <a:gd name="T5" fmla="*/ 157 h 4502"/>
              <a:gd name="T6" fmla="*/ 2534 w 5936"/>
              <a:gd name="T7" fmla="*/ 658 h 4502"/>
              <a:gd name="T8" fmla="*/ 3066 w 5936"/>
              <a:gd name="T9" fmla="*/ 940 h 4502"/>
              <a:gd name="T10" fmla="*/ 3428 w 5936"/>
              <a:gd name="T11" fmla="*/ 588 h 4502"/>
              <a:gd name="T12" fmla="*/ 3308 w 5936"/>
              <a:gd name="T13" fmla="*/ 150 h 4502"/>
              <a:gd name="T14" fmla="*/ 3369 w 5936"/>
              <a:gd name="T15" fmla="*/ 1 h 4502"/>
              <a:gd name="T16" fmla="*/ 3715 w 5936"/>
              <a:gd name="T17" fmla="*/ 1 h 4502"/>
              <a:gd name="T18" fmla="*/ 4958 w 5936"/>
              <a:gd name="T19" fmla="*/ 3 h 4502"/>
              <a:gd name="T20" fmla="*/ 4978 w 5936"/>
              <a:gd name="T21" fmla="*/ 54 h 4502"/>
              <a:gd name="T22" fmla="*/ 5045 w 5936"/>
              <a:gd name="T23" fmla="*/ 2008 h 4502"/>
              <a:gd name="T24" fmla="*/ 5317 w 5936"/>
              <a:gd name="T25" fmla="*/ 1990 h 4502"/>
              <a:gd name="T26" fmla="*/ 5883 w 5936"/>
              <a:gd name="T27" fmla="*/ 2086 h 4502"/>
              <a:gd name="T28" fmla="*/ 5761 w 5936"/>
              <a:gd name="T29" fmla="*/ 2554 h 4502"/>
              <a:gd name="T30" fmla="*/ 5298 w 5936"/>
              <a:gd name="T31" fmla="*/ 2496 h 4502"/>
              <a:gd name="T32" fmla="*/ 4978 w 5936"/>
              <a:gd name="T33" fmla="*/ 2648 h 4502"/>
              <a:gd name="T34" fmla="*/ 4950 w 5936"/>
              <a:gd name="T35" fmla="*/ 4501 h 4502"/>
              <a:gd name="T36" fmla="*/ 3299 w 5936"/>
              <a:gd name="T37" fmla="*/ 4471 h 4502"/>
              <a:gd name="T38" fmla="*/ 3423 w 5936"/>
              <a:gd name="T39" fmla="*/ 4161 h 4502"/>
              <a:gd name="T40" fmla="*/ 3297 w 5936"/>
              <a:gd name="T41" fmla="*/ 3687 h 4502"/>
              <a:gd name="T42" fmla="*/ 2829 w 5936"/>
              <a:gd name="T43" fmla="*/ 3576 h 4502"/>
              <a:gd name="T44" fmla="*/ 2504 w 5936"/>
              <a:gd name="T45" fmla="*/ 4096 h 4502"/>
              <a:gd name="T46" fmla="*/ 2652 w 5936"/>
              <a:gd name="T47" fmla="*/ 4454 h 4502"/>
              <a:gd name="T48" fmla="*/ 1983 w 5936"/>
              <a:gd name="T49" fmla="*/ 4501 h 4502"/>
              <a:gd name="T50" fmla="*/ 963 w 5936"/>
              <a:gd name="T51" fmla="*/ 4477 h 4502"/>
              <a:gd name="T52" fmla="*/ 869 w 5936"/>
              <a:gd name="T53" fmla="*/ 2477 h 4502"/>
              <a:gd name="T54" fmla="*/ 354 w 5936"/>
              <a:gd name="T55" fmla="*/ 2611 h 4502"/>
              <a:gd name="T56" fmla="*/ 31 w 5936"/>
              <a:gd name="T57" fmla="*/ 2154 h 4502"/>
              <a:gd name="T58" fmla="*/ 390 w 5936"/>
              <a:gd name="T59" fmla="*/ 1894 h 4502"/>
              <a:gd name="T60" fmla="*/ 715 w 5936"/>
              <a:gd name="T61" fmla="*/ 2049 h 4502"/>
              <a:gd name="T62" fmla="*/ 963 w 5936"/>
              <a:gd name="T63" fmla="*/ 1840 h 4502"/>
              <a:gd name="T64" fmla="*/ 963 w 5936"/>
              <a:gd name="T65" fmla="*/ 488 h 4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36" h="4502">
                <a:moveTo>
                  <a:pt x="963" y="488"/>
                </a:moveTo>
                <a:cubicBezTo>
                  <a:pt x="963" y="335"/>
                  <a:pt x="963" y="183"/>
                  <a:pt x="963" y="30"/>
                </a:cubicBezTo>
                <a:cubicBezTo>
                  <a:pt x="962" y="11"/>
                  <a:pt x="967" y="3"/>
                  <a:pt x="988" y="3"/>
                </a:cubicBezTo>
                <a:cubicBezTo>
                  <a:pt x="1288" y="4"/>
                  <a:pt x="2269" y="4"/>
                  <a:pt x="2570" y="4"/>
                </a:cubicBezTo>
                <a:cubicBezTo>
                  <a:pt x="2638" y="4"/>
                  <a:pt x="2677" y="59"/>
                  <a:pt x="2652" y="121"/>
                </a:cubicBezTo>
                <a:cubicBezTo>
                  <a:pt x="2647" y="135"/>
                  <a:pt x="2635" y="146"/>
                  <a:pt x="2625" y="157"/>
                </a:cubicBezTo>
                <a:cubicBezTo>
                  <a:pt x="2561" y="228"/>
                  <a:pt x="2520" y="309"/>
                  <a:pt x="2505" y="404"/>
                </a:cubicBezTo>
                <a:cubicBezTo>
                  <a:pt x="2490" y="492"/>
                  <a:pt x="2500" y="576"/>
                  <a:pt x="2534" y="658"/>
                </a:cubicBezTo>
                <a:cubicBezTo>
                  <a:pt x="2576" y="762"/>
                  <a:pt x="2648" y="841"/>
                  <a:pt x="2747" y="894"/>
                </a:cubicBezTo>
                <a:cubicBezTo>
                  <a:pt x="2847" y="947"/>
                  <a:pt x="2953" y="964"/>
                  <a:pt x="3066" y="940"/>
                </a:cubicBezTo>
                <a:cubicBezTo>
                  <a:pt x="3150" y="922"/>
                  <a:pt x="3224" y="885"/>
                  <a:pt x="3287" y="827"/>
                </a:cubicBezTo>
                <a:cubicBezTo>
                  <a:pt x="3358" y="762"/>
                  <a:pt x="3406" y="683"/>
                  <a:pt x="3428" y="588"/>
                </a:cubicBezTo>
                <a:cubicBezTo>
                  <a:pt x="3442" y="529"/>
                  <a:pt x="3446" y="471"/>
                  <a:pt x="3437" y="411"/>
                </a:cubicBezTo>
                <a:cubicBezTo>
                  <a:pt x="3422" y="310"/>
                  <a:pt x="3379" y="222"/>
                  <a:pt x="3308" y="150"/>
                </a:cubicBezTo>
                <a:cubicBezTo>
                  <a:pt x="3281" y="122"/>
                  <a:pt x="3275" y="92"/>
                  <a:pt x="3284" y="58"/>
                </a:cubicBezTo>
                <a:cubicBezTo>
                  <a:pt x="3293" y="27"/>
                  <a:pt x="3331" y="2"/>
                  <a:pt x="3369" y="1"/>
                </a:cubicBezTo>
                <a:cubicBezTo>
                  <a:pt x="3405" y="0"/>
                  <a:pt x="3442" y="1"/>
                  <a:pt x="3479" y="1"/>
                </a:cubicBezTo>
                <a:cubicBezTo>
                  <a:pt x="3557" y="1"/>
                  <a:pt x="3636" y="1"/>
                  <a:pt x="3715" y="1"/>
                </a:cubicBezTo>
                <a:cubicBezTo>
                  <a:pt x="3885" y="1"/>
                  <a:pt x="4735" y="1"/>
                  <a:pt x="4905" y="1"/>
                </a:cubicBezTo>
                <a:cubicBezTo>
                  <a:pt x="4923" y="1"/>
                  <a:pt x="4940" y="3"/>
                  <a:pt x="4958" y="3"/>
                </a:cubicBezTo>
                <a:cubicBezTo>
                  <a:pt x="4973" y="3"/>
                  <a:pt x="4979" y="9"/>
                  <a:pt x="4978" y="24"/>
                </a:cubicBezTo>
                <a:cubicBezTo>
                  <a:pt x="4977" y="34"/>
                  <a:pt x="4978" y="44"/>
                  <a:pt x="4978" y="54"/>
                </a:cubicBezTo>
                <a:cubicBezTo>
                  <a:pt x="4978" y="345"/>
                  <a:pt x="4978" y="1556"/>
                  <a:pt x="4978" y="1848"/>
                </a:cubicBezTo>
                <a:cubicBezTo>
                  <a:pt x="4977" y="1911"/>
                  <a:pt x="4998" y="1964"/>
                  <a:pt x="5045" y="2008"/>
                </a:cubicBezTo>
                <a:cubicBezTo>
                  <a:pt x="5093" y="2053"/>
                  <a:pt x="5183" y="2071"/>
                  <a:pt x="5243" y="2041"/>
                </a:cubicBezTo>
                <a:cubicBezTo>
                  <a:pt x="5269" y="2028"/>
                  <a:pt x="5295" y="2010"/>
                  <a:pt x="5317" y="1990"/>
                </a:cubicBezTo>
                <a:cubicBezTo>
                  <a:pt x="5418" y="1904"/>
                  <a:pt x="5530" y="1871"/>
                  <a:pt x="5660" y="1907"/>
                </a:cubicBezTo>
                <a:cubicBezTo>
                  <a:pt x="5760" y="1934"/>
                  <a:pt x="5835" y="1995"/>
                  <a:pt x="5883" y="2086"/>
                </a:cubicBezTo>
                <a:cubicBezTo>
                  <a:pt x="5926" y="2169"/>
                  <a:pt x="5936" y="2258"/>
                  <a:pt x="5910" y="2349"/>
                </a:cubicBezTo>
                <a:cubicBezTo>
                  <a:pt x="5886" y="2436"/>
                  <a:pt x="5836" y="2505"/>
                  <a:pt x="5761" y="2554"/>
                </a:cubicBezTo>
                <a:cubicBezTo>
                  <a:pt x="5671" y="2611"/>
                  <a:pt x="5574" y="2627"/>
                  <a:pt x="5470" y="2599"/>
                </a:cubicBezTo>
                <a:cubicBezTo>
                  <a:pt x="5403" y="2581"/>
                  <a:pt x="5349" y="2542"/>
                  <a:pt x="5298" y="2496"/>
                </a:cubicBezTo>
                <a:cubicBezTo>
                  <a:pt x="5240" y="2446"/>
                  <a:pt x="5172" y="2434"/>
                  <a:pt x="5100" y="2464"/>
                </a:cubicBezTo>
                <a:cubicBezTo>
                  <a:pt x="5019" y="2498"/>
                  <a:pt x="4979" y="2562"/>
                  <a:pt x="4978" y="2648"/>
                </a:cubicBezTo>
                <a:cubicBezTo>
                  <a:pt x="4977" y="2950"/>
                  <a:pt x="4978" y="4172"/>
                  <a:pt x="4978" y="4474"/>
                </a:cubicBezTo>
                <a:cubicBezTo>
                  <a:pt x="4978" y="4502"/>
                  <a:pt x="4978" y="4502"/>
                  <a:pt x="4950" y="4501"/>
                </a:cubicBezTo>
                <a:cubicBezTo>
                  <a:pt x="4651" y="4501"/>
                  <a:pt x="3672" y="4501"/>
                  <a:pt x="3372" y="4501"/>
                </a:cubicBezTo>
                <a:cubicBezTo>
                  <a:pt x="3344" y="4501"/>
                  <a:pt x="3318" y="4494"/>
                  <a:pt x="3299" y="4471"/>
                </a:cubicBezTo>
                <a:cubicBezTo>
                  <a:pt x="3272" y="4438"/>
                  <a:pt x="3274" y="4390"/>
                  <a:pt x="3304" y="4359"/>
                </a:cubicBezTo>
                <a:cubicBezTo>
                  <a:pt x="3360" y="4303"/>
                  <a:pt x="3401" y="4237"/>
                  <a:pt x="3423" y="4161"/>
                </a:cubicBezTo>
                <a:cubicBezTo>
                  <a:pt x="3445" y="4083"/>
                  <a:pt x="3449" y="4003"/>
                  <a:pt x="3430" y="3922"/>
                </a:cubicBezTo>
                <a:cubicBezTo>
                  <a:pt x="3408" y="3830"/>
                  <a:pt x="3364" y="3752"/>
                  <a:pt x="3297" y="3687"/>
                </a:cubicBezTo>
                <a:cubicBezTo>
                  <a:pt x="3233" y="3625"/>
                  <a:pt x="3157" y="3585"/>
                  <a:pt x="3069" y="3566"/>
                </a:cubicBezTo>
                <a:cubicBezTo>
                  <a:pt x="2988" y="3549"/>
                  <a:pt x="2908" y="3552"/>
                  <a:pt x="2829" y="3576"/>
                </a:cubicBezTo>
                <a:cubicBezTo>
                  <a:pt x="2737" y="3604"/>
                  <a:pt x="2661" y="3657"/>
                  <a:pt x="2602" y="3732"/>
                </a:cubicBezTo>
                <a:cubicBezTo>
                  <a:pt x="2518" y="3838"/>
                  <a:pt x="2484" y="3960"/>
                  <a:pt x="2504" y="4096"/>
                </a:cubicBezTo>
                <a:cubicBezTo>
                  <a:pt x="2519" y="4198"/>
                  <a:pt x="2564" y="4284"/>
                  <a:pt x="2635" y="4359"/>
                </a:cubicBezTo>
                <a:cubicBezTo>
                  <a:pt x="2661" y="4387"/>
                  <a:pt x="2667" y="4419"/>
                  <a:pt x="2652" y="4454"/>
                </a:cubicBezTo>
                <a:cubicBezTo>
                  <a:pt x="2637" y="4486"/>
                  <a:pt x="2609" y="4501"/>
                  <a:pt x="2575" y="4502"/>
                </a:cubicBezTo>
                <a:cubicBezTo>
                  <a:pt x="2378" y="4502"/>
                  <a:pt x="2180" y="4502"/>
                  <a:pt x="1983" y="4501"/>
                </a:cubicBezTo>
                <a:cubicBezTo>
                  <a:pt x="1878" y="4501"/>
                  <a:pt x="1092" y="4500"/>
                  <a:pt x="987" y="4501"/>
                </a:cubicBezTo>
                <a:cubicBezTo>
                  <a:pt x="967" y="4502"/>
                  <a:pt x="963" y="4495"/>
                  <a:pt x="963" y="4477"/>
                </a:cubicBezTo>
                <a:cubicBezTo>
                  <a:pt x="963" y="4175"/>
                  <a:pt x="963" y="2954"/>
                  <a:pt x="963" y="2653"/>
                </a:cubicBezTo>
                <a:cubicBezTo>
                  <a:pt x="963" y="2577"/>
                  <a:pt x="932" y="2517"/>
                  <a:pt x="869" y="2477"/>
                </a:cubicBezTo>
                <a:cubicBezTo>
                  <a:pt x="796" y="2432"/>
                  <a:pt x="701" y="2439"/>
                  <a:pt x="638" y="2499"/>
                </a:cubicBezTo>
                <a:cubicBezTo>
                  <a:pt x="559" y="2576"/>
                  <a:pt x="465" y="2618"/>
                  <a:pt x="354" y="2611"/>
                </a:cubicBezTo>
                <a:cubicBezTo>
                  <a:pt x="251" y="2604"/>
                  <a:pt x="165" y="2560"/>
                  <a:pt x="99" y="2480"/>
                </a:cubicBezTo>
                <a:cubicBezTo>
                  <a:pt x="20" y="2384"/>
                  <a:pt x="0" y="2273"/>
                  <a:pt x="31" y="2154"/>
                </a:cubicBezTo>
                <a:cubicBezTo>
                  <a:pt x="52" y="2075"/>
                  <a:pt x="98" y="2011"/>
                  <a:pt x="165" y="1962"/>
                </a:cubicBezTo>
                <a:cubicBezTo>
                  <a:pt x="233" y="1914"/>
                  <a:pt x="308" y="1890"/>
                  <a:pt x="390" y="1894"/>
                </a:cubicBezTo>
                <a:cubicBezTo>
                  <a:pt x="470" y="1897"/>
                  <a:pt x="543" y="1924"/>
                  <a:pt x="605" y="1977"/>
                </a:cubicBezTo>
                <a:cubicBezTo>
                  <a:pt x="639" y="2006"/>
                  <a:pt x="670" y="2038"/>
                  <a:pt x="715" y="2049"/>
                </a:cubicBezTo>
                <a:cubicBezTo>
                  <a:pt x="814" y="2075"/>
                  <a:pt x="912" y="2023"/>
                  <a:pt x="948" y="1933"/>
                </a:cubicBezTo>
                <a:cubicBezTo>
                  <a:pt x="960" y="1903"/>
                  <a:pt x="963" y="1872"/>
                  <a:pt x="963" y="1840"/>
                </a:cubicBezTo>
                <a:cubicBezTo>
                  <a:pt x="963" y="1696"/>
                  <a:pt x="963" y="632"/>
                  <a:pt x="963" y="488"/>
                </a:cubicBezTo>
                <a:cubicBezTo>
                  <a:pt x="963" y="488"/>
                  <a:pt x="963" y="488"/>
                  <a:pt x="963" y="488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75EB0469-19D3-443F-B162-B819E92B5B54}"/>
              </a:ext>
            </a:extLst>
          </p:cNvPr>
          <p:cNvSpPr>
            <a:spLocks/>
          </p:cNvSpPr>
          <p:nvPr/>
        </p:nvSpPr>
        <p:spPr bwMode="auto">
          <a:xfrm>
            <a:off x="6732240" y="3501008"/>
            <a:ext cx="1944216" cy="3212976"/>
          </a:xfrm>
          <a:custGeom>
            <a:avLst/>
            <a:gdLst>
              <a:gd name="T0" fmla="*/ 27 w 4016"/>
              <a:gd name="T1" fmla="*/ 5450 h 6400"/>
              <a:gd name="T2" fmla="*/ 0 w 4016"/>
              <a:gd name="T3" fmla="*/ 3596 h 6400"/>
              <a:gd name="T4" fmla="*/ 144 w 4016"/>
              <a:gd name="T5" fmla="*/ 3537 h 6400"/>
              <a:gd name="T6" fmla="*/ 704 w 4016"/>
              <a:gd name="T7" fmla="*/ 3612 h 6400"/>
              <a:gd name="T8" fmla="*/ 945 w 4016"/>
              <a:gd name="T9" fmla="*/ 3183 h 6400"/>
              <a:gd name="T10" fmla="*/ 404 w 4016"/>
              <a:gd name="T11" fmla="*/ 2734 h 6400"/>
              <a:gd name="T12" fmla="*/ 58 w 4016"/>
              <a:gd name="T13" fmla="*/ 2888 h 6400"/>
              <a:gd name="T14" fmla="*/ 0 w 4016"/>
              <a:gd name="T15" fmla="*/ 2254 h 6400"/>
              <a:gd name="T16" fmla="*/ 29 w 4016"/>
              <a:gd name="T17" fmla="*/ 951 h 6400"/>
              <a:gd name="T18" fmla="*/ 1702 w 4016"/>
              <a:gd name="T19" fmla="*/ 933 h 6400"/>
              <a:gd name="T20" fmla="*/ 1750 w 4016"/>
              <a:gd name="T21" fmla="*/ 615 h 6400"/>
              <a:gd name="T22" fmla="*/ 1932 w 4016"/>
              <a:gd name="T23" fmla="*/ 28 h 6400"/>
              <a:gd name="T24" fmla="*/ 2356 w 4016"/>
              <a:gd name="T25" fmla="*/ 455 h 6400"/>
              <a:gd name="T26" fmla="*/ 2348 w 4016"/>
              <a:gd name="T27" fmla="*/ 946 h 6400"/>
              <a:gd name="T28" fmla="*/ 3986 w 4016"/>
              <a:gd name="T29" fmla="*/ 952 h 6400"/>
              <a:gd name="T30" fmla="*/ 4016 w 4016"/>
              <a:gd name="T31" fmla="*/ 2797 h 6400"/>
              <a:gd name="T32" fmla="*/ 3880 w 4016"/>
              <a:gd name="T33" fmla="*/ 2869 h 6400"/>
              <a:gd name="T34" fmla="*/ 3419 w 4016"/>
              <a:gd name="T35" fmla="*/ 2746 h 6400"/>
              <a:gd name="T36" fmla="*/ 3083 w 4016"/>
              <a:gd name="T37" fmla="*/ 3097 h 6400"/>
              <a:gd name="T38" fmla="*/ 3307 w 4016"/>
              <a:gd name="T39" fmla="*/ 3609 h 6400"/>
              <a:gd name="T40" fmla="*/ 3774 w 4016"/>
              <a:gd name="T41" fmla="*/ 3612 h 6400"/>
              <a:gd name="T42" fmla="*/ 3951 w 4016"/>
              <a:gd name="T43" fmla="*/ 3512 h 6400"/>
              <a:gd name="T44" fmla="*/ 4016 w 4016"/>
              <a:gd name="T45" fmla="*/ 3608 h 6400"/>
              <a:gd name="T46" fmla="*/ 3986 w 4016"/>
              <a:gd name="T47" fmla="*/ 5449 h 6400"/>
              <a:gd name="T48" fmla="*/ 2326 w 4016"/>
              <a:gd name="T49" fmla="*/ 5462 h 6400"/>
              <a:gd name="T50" fmla="*/ 2241 w 4016"/>
              <a:gd name="T51" fmla="*/ 5758 h 6400"/>
              <a:gd name="T52" fmla="*/ 2357 w 4016"/>
              <a:gd name="T53" fmla="*/ 6121 h 6400"/>
              <a:gd name="T54" fmla="*/ 1976 w 4016"/>
              <a:gd name="T55" fmla="*/ 6392 h 6400"/>
              <a:gd name="T56" fmla="*/ 1663 w 4016"/>
              <a:gd name="T57" fmla="*/ 5937 h 6400"/>
              <a:gd name="T58" fmla="*/ 1775 w 4016"/>
              <a:gd name="T59" fmla="*/ 5529 h 6400"/>
              <a:gd name="T60" fmla="*/ 509 w 4016"/>
              <a:gd name="T61" fmla="*/ 5450 h 6400"/>
              <a:gd name="T62" fmla="*/ 493 w 4016"/>
              <a:gd name="T63" fmla="*/ 5450 h 6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16" h="6400">
                <a:moveTo>
                  <a:pt x="493" y="5450"/>
                </a:moveTo>
                <a:cubicBezTo>
                  <a:pt x="338" y="5450"/>
                  <a:pt x="183" y="5450"/>
                  <a:pt x="27" y="5450"/>
                </a:cubicBezTo>
                <a:cubicBezTo>
                  <a:pt x="0" y="5450"/>
                  <a:pt x="0" y="5450"/>
                  <a:pt x="0" y="5422"/>
                </a:cubicBezTo>
                <a:cubicBezTo>
                  <a:pt x="0" y="5120"/>
                  <a:pt x="0" y="3898"/>
                  <a:pt x="0" y="3596"/>
                </a:cubicBezTo>
                <a:cubicBezTo>
                  <a:pt x="0" y="3558"/>
                  <a:pt x="19" y="3529"/>
                  <a:pt x="53" y="3515"/>
                </a:cubicBezTo>
                <a:cubicBezTo>
                  <a:pt x="85" y="3502"/>
                  <a:pt x="116" y="3510"/>
                  <a:pt x="144" y="3537"/>
                </a:cubicBezTo>
                <a:cubicBezTo>
                  <a:pt x="241" y="3628"/>
                  <a:pt x="355" y="3674"/>
                  <a:pt x="489" y="3671"/>
                </a:cubicBezTo>
                <a:cubicBezTo>
                  <a:pt x="566" y="3669"/>
                  <a:pt x="638" y="3649"/>
                  <a:pt x="704" y="3612"/>
                </a:cubicBezTo>
                <a:cubicBezTo>
                  <a:pt x="767" y="3577"/>
                  <a:pt x="819" y="3530"/>
                  <a:pt x="861" y="3471"/>
                </a:cubicBezTo>
                <a:cubicBezTo>
                  <a:pt x="921" y="3384"/>
                  <a:pt x="949" y="3288"/>
                  <a:pt x="945" y="3183"/>
                </a:cubicBezTo>
                <a:cubicBezTo>
                  <a:pt x="940" y="3063"/>
                  <a:pt x="896" y="2960"/>
                  <a:pt x="813" y="2873"/>
                </a:cubicBezTo>
                <a:cubicBezTo>
                  <a:pt x="700" y="2757"/>
                  <a:pt x="561" y="2715"/>
                  <a:pt x="404" y="2734"/>
                </a:cubicBezTo>
                <a:cubicBezTo>
                  <a:pt x="303" y="2747"/>
                  <a:pt x="216" y="2793"/>
                  <a:pt x="143" y="2865"/>
                </a:cubicBezTo>
                <a:cubicBezTo>
                  <a:pt x="119" y="2888"/>
                  <a:pt x="85" y="2898"/>
                  <a:pt x="58" y="2888"/>
                </a:cubicBezTo>
                <a:cubicBezTo>
                  <a:pt x="21" y="2874"/>
                  <a:pt x="0" y="2845"/>
                  <a:pt x="0" y="2808"/>
                </a:cubicBezTo>
                <a:cubicBezTo>
                  <a:pt x="0" y="2623"/>
                  <a:pt x="0" y="2438"/>
                  <a:pt x="0" y="2254"/>
                </a:cubicBezTo>
                <a:cubicBezTo>
                  <a:pt x="0" y="2136"/>
                  <a:pt x="0" y="1098"/>
                  <a:pt x="0" y="980"/>
                </a:cubicBezTo>
                <a:cubicBezTo>
                  <a:pt x="0" y="951"/>
                  <a:pt x="0" y="951"/>
                  <a:pt x="29" y="951"/>
                </a:cubicBezTo>
                <a:cubicBezTo>
                  <a:pt x="327" y="951"/>
                  <a:pt x="1305" y="951"/>
                  <a:pt x="1603" y="951"/>
                </a:cubicBezTo>
                <a:cubicBezTo>
                  <a:pt x="1637" y="951"/>
                  <a:pt x="1670" y="948"/>
                  <a:pt x="1702" y="933"/>
                </a:cubicBezTo>
                <a:cubicBezTo>
                  <a:pt x="1786" y="894"/>
                  <a:pt x="1832" y="790"/>
                  <a:pt x="1802" y="702"/>
                </a:cubicBezTo>
                <a:cubicBezTo>
                  <a:pt x="1791" y="669"/>
                  <a:pt x="1773" y="641"/>
                  <a:pt x="1750" y="615"/>
                </a:cubicBezTo>
                <a:cubicBezTo>
                  <a:pt x="1656" y="512"/>
                  <a:pt x="1626" y="393"/>
                  <a:pt x="1667" y="259"/>
                </a:cubicBezTo>
                <a:cubicBezTo>
                  <a:pt x="1707" y="127"/>
                  <a:pt x="1800" y="56"/>
                  <a:pt x="1932" y="28"/>
                </a:cubicBezTo>
                <a:cubicBezTo>
                  <a:pt x="2058" y="0"/>
                  <a:pt x="2174" y="20"/>
                  <a:pt x="2266" y="117"/>
                </a:cubicBezTo>
                <a:cubicBezTo>
                  <a:pt x="2356" y="213"/>
                  <a:pt x="2387" y="326"/>
                  <a:pt x="2356" y="455"/>
                </a:cubicBezTo>
                <a:cubicBezTo>
                  <a:pt x="2340" y="521"/>
                  <a:pt x="2306" y="576"/>
                  <a:pt x="2259" y="624"/>
                </a:cubicBezTo>
                <a:cubicBezTo>
                  <a:pt x="2163" y="724"/>
                  <a:pt x="2199" y="901"/>
                  <a:pt x="2348" y="946"/>
                </a:cubicBezTo>
                <a:cubicBezTo>
                  <a:pt x="2369" y="952"/>
                  <a:pt x="2392" y="951"/>
                  <a:pt x="2414" y="951"/>
                </a:cubicBezTo>
                <a:cubicBezTo>
                  <a:pt x="2711" y="952"/>
                  <a:pt x="3688" y="952"/>
                  <a:pt x="3986" y="952"/>
                </a:cubicBezTo>
                <a:cubicBezTo>
                  <a:pt x="4016" y="952"/>
                  <a:pt x="4016" y="952"/>
                  <a:pt x="4016" y="983"/>
                </a:cubicBezTo>
                <a:cubicBezTo>
                  <a:pt x="4016" y="1281"/>
                  <a:pt x="4016" y="2499"/>
                  <a:pt x="4016" y="2797"/>
                </a:cubicBezTo>
                <a:cubicBezTo>
                  <a:pt x="4016" y="2845"/>
                  <a:pt x="3999" y="2871"/>
                  <a:pt x="3959" y="2887"/>
                </a:cubicBezTo>
                <a:cubicBezTo>
                  <a:pt x="3928" y="2899"/>
                  <a:pt x="3901" y="2890"/>
                  <a:pt x="3880" y="2869"/>
                </a:cubicBezTo>
                <a:cubicBezTo>
                  <a:pt x="3826" y="2818"/>
                  <a:pt x="3766" y="2777"/>
                  <a:pt x="3696" y="2754"/>
                </a:cubicBezTo>
                <a:cubicBezTo>
                  <a:pt x="3605" y="2723"/>
                  <a:pt x="3512" y="2721"/>
                  <a:pt x="3419" y="2746"/>
                </a:cubicBezTo>
                <a:cubicBezTo>
                  <a:pt x="3333" y="2768"/>
                  <a:pt x="3260" y="2813"/>
                  <a:pt x="3200" y="2877"/>
                </a:cubicBezTo>
                <a:cubicBezTo>
                  <a:pt x="3141" y="2939"/>
                  <a:pt x="3102" y="3013"/>
                  <a:pt x="3083" y="3097"/>
                </a:cubicBezTo>
                <a:cubicBezTo>
                  <a:pt x="3063" y="3184"/>
                  <a:pt x="3068" y="3268"/>
                  <a:pt x="3096" y="3351"/>
                </a:cubicBezTo>
                <a:cubicBezTo>
                  <a:pt x="3134" y="3463"/>
                  <a:pt x="3205" y="3549"/>
                  <a:pt x="3307" y="3609"/>
                </a:cubicBezTo>
                <a:cubicBezTo>
                  <a:pt x="3382" y="3654"/>
                  <a:pt x="3465" y="3673"/>
                  <a:pt x="3553" y="3672"/>
                </a:cubicBezTo>
                <a:cubicBezTo>
                  <a:pt x="3632" y="3670"/>
                  <a:pt x="3706" y="3652"/>
                  <a:pt x="3774" y="3612"/>
                </a:cubicBezTo>
                <a:cubicBezTo>
                  <a:pt x="3810" y="3590"/>
                  <a:pt x="3843" y="3561"/>
                  <a:pt x="3876" y="3534"/>
                </a:cubicBezTo>
                <a:cubicBezTo>
                  <a:pt x="3899" y="3517"/>
                  <a:pt x="3922" y="3504"/>
                  <a:pt x="3951" y="3512"/>
                </a:cubicBezTo>
                <a:cubicBezTo>
                  <a:pt x="3984" y="3521"/>
                  <a:pt x="4007" y="3540"/>
                  <a:pt x="4014" y="3576"/>
                </a:cubicBezTo>
                <a:cubicBezTo>
                  <a:pt x="4016" y="3586"/>
                  <a:pt x="4016" y="3597"/>
                  <a:pt x="4016" y="3608"/>
                </a:cubicBezTo>
                <a:cubicBezTo>
                  <a:pt x="4016" y="3905"/>
                  <a:pt x="4016" y="5122"/>
                  <a:pt x="4016" y="5420"/>
                </a:cubicBezTo>
                <a:cubicBezTo>
                  <a:pt x="4016" y="5449"/>
                  <a:pt x="4016" y="5449"/>
                  <a:pt x="3986" y="5449"/>
                </a:cubicBezTo>
                <a:cubicBezTo>
                  <a:pt x="3694" y="5449"/>
                  <a:pt x="2721" y="5448"/>
                  <a:pt x="2428" y="5448"/>
                </a:cubicBezTo>
                <a:cubicBezTo>
                  <a:pt x="2394" y="5448"/>
                  <a:pt x="2357" y="5449"/>
                  <a:pt x="2326" y="5462"/>
                </a:cubicBezTo>
                <a:cubicBezTo>
                  <a:pt x="2261" y="5489"/>
                  <a:pt x="2220" y="5541"/>
                  <a:pt x="2208" y="5614"/>
                </a:cubicBezTo>
                <a:cubicBezTo>
                  <a:pt x="2200" y="5666"/>
                  <a:pt x="2213" y="5715"/>
                  <a:pt x="2241" y="5758"/>
                </a:cubicBezTo>
                <a:cubicBezTo>
                  <a:pt x="2253" y="5777"/>
                  <a:pt x="2273" y="5791"/>
                  <a:pt x="2287" y="5809"/>
                </a:cubicBezTo>
                <a:cubicBezTo>
                  <a:pt x="2359" y="5902"/>
                  <a:pt x="2385" y="6005"/>
                  <a:pt x="2357" y="6121"/>
                </a:cubicBezTo>
                <a:cubicBezTo>
                  <a:pt x="2338" y="6197"/>
                  <a:pt x="2299" y="6260"/>
                  <a:pt x="2240" y="6310"/>
                </a:cubicBezTo>
                <a:cubicBezTo>
                  <a:pt x="2164" y="6374"/>
                  <a:pt x="2075" y="6400"/>
                  <a:pt x="1976" y="6392"/>
                </a:cubicBezTo>
                <a:cubicBezTo>
                  <a:pt x="1875" y="6383"/>
                  <a:pt x="1794" y="6337"/>
                  <a:pt x="1728" y="6261"/>
                </a:cubicBezTo>
                <a:cubicBezTo>
                  <a:pt x="1646" y="6165"/>
                  <a:pt x="1630" y="6056"/>
                  <a:pt x="1663" y="5937"/>
                </a:cubicBezTo>
                <a:cubicBezTo>
                  <a:pt x="1680" y="5876"/>
                  <a:pt x="1712" y="5825"/>
                  <a:pt x="1755" y="5779"/>
                </a:cubicBezTo>
                <a:cubicBezTo>
                  <a:pt x="1824" y="5707"/>
                  <a:pt x="1833" y="5610"/>
                  <a:pt x="1775" y="5529"/>
                </a:cubicBezTo>
                <a:cubicBezTo>
                  <a:pt x="1741" y="5483"/>
                  <a:pt x="1695" y="5452"/>
                  <a:pt x="1635" y="5451"/>
                </a:cubicBezTo>
                <a:cubicBezTo>
                  <a:pt x="1487" y="5450"/>
                  <a:pt x="658" y="5450"/>
                  <a:pt x="509" y="5450"/>
                </a:cubicBezTo>
                <a:cubicBezTo>
                  <a:pt x="504" y="5450"/>
                  <a:pt x="499" y="5450"/>
                  <a:pt x="493" y="5450"/>
                </a:cubicBezTo>
                <a:cubicBezTo>
                  <a:pt x="493" y="5450"/>
                  <a:pt x="493" y="5450"/>
                  <a:pt x="493" y="54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060848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Определение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 целей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2276872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взаимосвязь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всех этапов занятия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6016" y="1772816"/>
            <a:ext cx="2016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Четкая организация</a:t>
            </a:r>
            <a:endParaRPr lang="ru-RU" sz="2400" dirty="0"/>
          </a:p>
          <a:p>
            <a:pPr algn="ctr"/>
            <a:r>
              <a:rPr lang="ru-RU" sz="2400" dirty="0" smtClean="0"/>
              <a:t> начала </a:t>
            </a:r>
          </a:p>
          <a:p>
            <a:pPr algn="ctr"/>
            <a:r>
              <a:rPr lang="ru-RU" sz="2400" dirty="0" smtClean="0"/>
              <a:t>и конца занятия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660232" y="2204864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правильное расходование времени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4293096"/>
            <a:ext cx="2376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Применение разнообразных средств обучения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843808" y="4293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555776" y="4221088"/>
            <a:ext cx="2232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/>
              <a:t>Соответствие способов работы поставленным целям.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427984" y="4221088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/>
              <a:t>Высокий уровень межличностных отношений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588224" y="4149080"/>
            <a:ext cx="2267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Практическая значимость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 полученных  знаний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323528" y="404664"/>
            <a:ext cx="2304256" cy="2376264"/>
          </a:xfrm>
          <a:prstGeom prst="ellipse">
            <a:avLst/>
          </a:prstGeom>
          <a:solidFill>
            <a:srgbClr val="BA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9">
            <a:extLst>
              <a:ext uri="{FF2B5EF4-FFF2-40B4-BE49-F238E27FC236}">
                <a16:creationId xmlns="" xmlns:a16="http://schemas.microsoft.com/office/drawing/2014/main" id="{BDBAC38A-CE70-4E09-8766-42D03D5E6F25}"/>
              </a:ext>
            </a:extLst>
          </p:cNvPr>
          <p:cNvSpPr/>
          <p:nvPr/>
        </p:nvSpPr>
        <p:spPr>
          <a:xfrm>
            <a:off x="2339752" y="188640"/>
            <a:ext cx="2448272" cy="24482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10">
            <a:extLst>
              <a:ext uri="{FF2B5EF4-FFF2-40B4-BE49-F238E27FC236}">
                <a16:creationId xmlns="" xmlns:a16="http://schemas.microsoft.com/office/drawing/2014/main" id="{6EA49F0E-5C39-4ADB-B27F-63D3BBC6D2E3}"/>
              </a:ext>
            </a:extLst>
          </p:cNvPr>
          <p:cNvSpPr/>
          <p:nvPr/>
        </p:nvSpPr>
        <p:spPr>
          <a:xfrm>
            <a:off x="4139952" y="188640"/>
            <a:ext cx="2520280" cy="23762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11">
            <a:extLst>
              <a:ext uri="{FF2B5EF4-FFF2-40B4-BE49-F238E27FC236}">
                <a16:creationId xmlns="" xmlns:a16="http://schemas.microsoft.com/office/drawing/2014/main" id="{8471CA6C-2F35-421C-A915-6A423D63F925}"/>
              </a:ext>
            </a:extLst>
          </p:cNvPr>
          <p:cNvSpPr/>
          <p:nvPr/>
        </p:nvSpPr>
        <p:spPr>
          <a:xfrm rot="1951099">
            <a:off x="35936" y="2450787"/>
            <a:ext cx="2406095" cy="23571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6516216" y="620688"/>
            <a:ext cx="2363061" cy="230425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6588224" y="2564904"/>
            <a:ext cx="2435069" cy="2304256"/>
          </a:xfrm>
          <a:prstGeom prst="ellipse">
            <a:avLst/>
          </a:prstGeom>
          <a:solidFill>
            <a:srgbClr val="EC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179512" y="4149080"/>
            <a:ext cx="2448272" cy="230425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1979712" y="4149080"/>
            <a:ext cx="2376264" cy="229105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3995936" y="4293096"/>
            <a:ext cx="2376264" cy="2363062"/>
          </a:xfrm>
          <a:prstGeom prst="ellipse">
            <a:avLst/>
          </a:prstGeom>
          <a:solidFill>
            <a:srgbClr val="706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4">
            <a:extLst>
              <a:ext uri="{FF2B5EF4-FFF2-40B4-BE49-F238E27FC236}">
                <a16:creationId xmlns="" xmlns:a16="http://schemas.microsoft.com/office/drawing/2014/main" id="{2B674130-96C8-4B7D-9F2A-40705F1FB13E}"/>
              </a:ext>
            </a:extLst>
          </p:cNvPr>
          <p:cNvSpPr/>
          <p:nvPr/>
        </p:nvSpPr>
        <p:spPr>
          <a:xfrm>
            <a:off x="6228184" y="4293096"/>
            <a:ext cx="2376264" cy="223224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1052736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Словесные</a:t>
            </a:r>
          </a:p>
          <a:p>
            <a:pPr algn="ctr"/>
            <a:r>
              <a:rPr lang="ru-RU" sz="2800" dirty="0" smtClean="0"/>
              <a:t>методы 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411760" y="2852936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Методы и приемы обучения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836712"/>
            <a:ext cx="20882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/>
              <a:t>Работа с </a:t>
            </a:r>
            <a:r>
              <a:rPr lang="ru-RU" sz="2800" dirty="0" smtClean="0"/>
              <a:t>книгой</a:t>
            </a:r>
            <a:endParaRPr lang="ru-RU" sz="2800" dirty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067944" y="548680"/>
            <a:ext cx="280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/>
              <a:t>Методы практической </a:t>
            </a:r>
            <a:r>
              <a:rPr lang="ru-RU" sz="2800" dirty="0" smtClean="0"/>
              <a:t>работы</a:t>
            </a:r>
            <a:endParaRPr lang="ru-RU" sz="2800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588224" y="1196752"/>
            <a:ext cx="2267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/>
              <a:t>Метод наблюдения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44208" y="2924944"/>
            <a:ext cx="26997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 err="1" smtClean="0"/>
              <a:t>Исследо-вательские</a:t>
            </a:r>
            <a:r>
              <a:rPr lang="ru-RU" sz="2800" dirty="0" smtClean="0"/>
              <a:t> методы</a:t>
            </a:r>
            <a:endParaRPr lang="ru-RU" sz="2800" dirty="0"/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372200" y="4653136"/>
            <a:ext cx="22322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 проблемного обучения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923928" y="4437112"/>
            <a:ext cx="2520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/>
              <a:t>Методы </a:t>
            </a:r>
            <a:endParaRPr lang="ru-RU" sz="2800" dirty="0" smtClean="0"/>
          </a:p>
          <a:p>
            <a:pPr lvl="0" algn="ctr"/>
            <a:r>
              <a:rPr lang="ru-RU" sz="2800" dirty="0" err="1" smtClean="0"/>
              <a:t>програм-мированного</a:t>
            </a:r>
            <a:r>
              <a:rPr lang="ru-RU" sz="2800" dirty="0" smtClean="0"/>
              <a:t> </a:t>
            </a:r>
            <a:r>
              <a:rPr lang="ru-RU" sz="2800" dirty="0"/>
              <a:t>обучения</a:t>
            </a:r>
          </a:p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763688" y="4365104"/>
            <a:ext cx="28083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 err="1" smtClean="0"/>
              <a:t>Проектно-конструк-торские</a:t>
            </a:r>
            <a:r>
              <a:rPr lang="ru-RU" sz="2800" dirty="0" smtClean="0"/>
              <a:t> </a:t>
            </a:r>
          </a:p>
          <a:p>
            <a:pPr lvl="0" algn="ctr"/>
            <a:r>
              <a:rPr lang="ru-RU" sz="2800" dirty="0" smtClean="0"/>
              <a:t>методы</a:t>
            </a:r>
            <a:endParaRPr lang="ru-RU" sz="2800" dirty="0"/>
          </a:p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83568" y="4725144"/>
            <a:ext cx="13681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Метод игры</a:t>
            </a:r>
          </a:p>
          <a:p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23528" y="2996952"/>
            <a:ext cx="20162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/>
              <a:t>Наглядный </a:t>
            </a:r>
            <a:r>
              <a:rPr lang="ru-RU" sz="2800" dirty="0" smtClean="0"/>
              <a:t>метод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Как выбрать методы и приемы обучения.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3" name="Group 10">
            <a:extLst>
              <a:ext uri="{FF2B5EF4-FFF2-40B4-BE49-F238E27FC236}">
                <a16:creationId xmlns="" xmlns:a16="http://schemas.microsoft.com/office/drawing/2014/main" id="{DA5E3CF6-ED49-4147-836C-66E1207F8BD8}"/>
              </a:ext>
            </a:extLst>
          </p:cNvPr>
          <p:cNvGrpSpPr/>
          <p:nvPr/>
        </p:nvGrpSpPr>
        <p:grpSpPr>
          <a:xfrm>
            <a:off x="251520" y="4437112"/>
            <a:ext cx="1728192" cy="2276872"/>
            <a:chOff x="1669020" y="3858368"/>
            <a:chExt cx="1828922" cy="2355351"/>
          </a:xfrm>
        </p:grpSpPr>
        <p:sp>
          <p:nvSpPr>
            <p:cNvPr id="4" name="Freeform 5">
              <a:extLst>
                <a:ext uri="{FF2B5EF4-FFF2-40B4-BE49-F238E27FC236}">
                  <a16:creationId xmlns="" xmlns:a16="http://schemas.microsoft.com/office/drawing/2014/main" id="{19DF06EE-FC93-4880-8B82-8A588624B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9020" y="3858368"/>
              <a:ext cx="1828922" cy="2355351"/>
            </a:xfrm>
            <a:custGeom>
              <a:avLst/>
              <a:gdLst>
                <a:gd name="T0" fmla="*/ 1406 w 1411"/>
                <a:gd name="T1" fmla="*/ 919 h 1818"/>
                <a:gd name="T2" fmla="*/ 1378 w 1411"/>
                <a:gd name="T3" fmla="*/ 845 h 1818"/>
                <a:gd name="T4" fmla="*/ 1291 w 1411"/>
                <a:gd name="T5" fmla="*/ 682 h 1818"/>
                <a:gd name="T6" fmla="*/ 1263 w 1411"/>
                <a:gd name="T7" fmla="*/ 591 h 1818"/>
                <a:gd name="T8" fmla="*/ 1248 w 1411"/>
                <a:gd name="T9" fmla="*/ 466 h 1818"/>
                <a:gd name="T10" fmla="*/ 1192 w 1411"/>
                <a:gd name="T11" fmla="*/ 298 h 1818"/>
                <a:gd name="T12" fmla="*/ 1064 w 1411"/>
                <a:gd name="T13" fmla="*/ 135 h 1818"/>
                <a:gd name="T14" fmla="*/ 749 w 1411"/>
                <a:gd name="T15" fmla="*/ 10 h 1818"/>
                <a:gd name="T16" fmla="*/ 573 w 1411"/>
                <a:gd name="T17" fmla="*/ 8 h 1818"/>
                <a:gd name="T18" fmla="*/ 441 w 1411"/>
                <a:gd name="T19" fmla="*/ 25 h 1818"/>
                <a:gd name="T20" fmla="*/ 311 w 1411"/>
                <a:gd name="T21" fmla="*/ 69 h 1818"/>
                <a:gd name="T22" fmla="*/ 163 w 1411"/>
                <a:gd name="T23" fmla="*/ 160 h 1818"/>
                <a:gd name="T24" fmla="*/ 39 w 1411"/>
                <a:gd name="T25" fmla="*/ 351 h 1818"/>
                <a:gd name="T26" fmla="*/ 5 w 1411"/>
                <a:gd name="T27" fmla="*/ 514 h 1818"/>
                <a:gd name="T28" fmla="*/ 23 w 1411"/>
                <a:gd name="T29" fmla="*/ 749 h 1818"/>
                <a:gd name="T30" fmla="*/ 72 w 1411"/>
                <a:gd name="T31" fmla="*/ 899 h 1818"/>
                <a:gd name="T32" fmla="*/ 194 w 1411"/>
                <a:gd name="T33" fmla="*/ 1108 h 1818"/>
                <a:gd name="T34" fmla="*/ 201 w 1411"/>
                <a:gd name="T35" fmla="*/ 1123 h 1818"/>
                <a:gd name="T36" fmla="*/ 204 w 1411"/>
                <a:gd name="T37" fmla="*/ 1215 h 1818"/>
                <a:gd name="T38" fmla="*/ 199 w 1411"/>
                <a:gd name="T39" fmla="*/ 1474 h 1818"/>
                <a:gd name="T40" fmla="*/ 209 w 1411"/>
                <a:gd name="T41" fmla="*/ 1492 h 1818"/>
                <a:gd name="T42" fmla="*/ 334 w 1411"/>
                <a:gd name="T43" fmla="*/ 1551 h 1818"/>
                <a:gd name="T44" fmla="*/ 423 w 1411"/>
                <a:gd name="T45" fmla="*/ 1594 h 1818"/>
                <a:gd name="T46" fmla="*/ 553 w 1411"/>
                <a:gd name="T47" fmla="*/ 1658 h 1818"/>
                <a:gd name="T48" fmla="*/ 680 w 1411"/>
                <a:gd name="T49" fmla="*/ 1719 h 1818"/>
                <a:gd name="T50" fmla="*/ 833 w 1411"/>
                <a:gd name="T51" fmla="*/ 1790 h 1818"/>
                <a:gd name="T52" fmla="*/ 889 w 1411"/>
                <a:gd name="T53" fmla="*/ 1818 h 1818"/>
                <a:gd name="T54" fmla="*/ 955 w 1411"/>
                <a:gd name="T55" fmla="*/ 1431 h 1818"/>
                <a:gd name="T56" fmla="*/ 965 w 1411"/>
                <a:gd name="T57" fmla="*/ 1434 h 1818"/>
                <a:gd name="T58" fmla="*/ 1080 w 1411"/>
                <a:gd name="T59" fmla="*/ 1446 h 1818"/>
                <a:gd name="T60" fmla="*/ 1240 w 1411"/>
                <a:gd name="T61" fmla="*/ 1439 h 1818"/>
                <a:gd name="T62" fmla="*/ 1266 w 1411"/>
                <a:gd name="T63" fmla="*/ 1426 h 1818"/>
                <a:gd name="T64" fmla="*/ 1283 w 1411"/>
                <a:gd name="T65" fmla="*/ 1357 h 1818"/>
                <a:gd name="T66" fmla="*/ 1255 w 1411"/>
                <a:gd name="T67" fmla="*/ 1273 h 1818"/>
                <a:gd name="T68" fmla="*/ 1255 w 1411"/>
                <a:gd name="T69" fmla="*/ 1260 h 1818"/>
                <a:gd name="T70" fmla="*/ 1281 w 1411"/>
                <a:gd name="T71" fmla="*/ 1187 h 1818"/>
                <a:gd name="T72" fmla="*/ 1276 w 1411"/>
                <a:gd name="T73" fmla="*/ 1169 h 1818"/>
                <a:gd name="T74" fmla="*/ 1235 w 1411"/>
                <a:gd name="T75" fmla="*/ 1131 h 1818"/>
                <a:gd name="T76" fmla="*/ 1240 w 1411"/>
                <a:gd name="T77" fmla="*/ 1123 h 1818"/>
                <a:gd name="T78" fmla="*/ 1291 w 1411"/>
                <a:gd name="T79" fmla="*/ 1090 h 1818"/>
                <a:gd name="T80" fmla="*/ 1296 w 1411"/>
                <a:gd name="T81" fmla="*/ 1077 h 1818"/>
                <a:gd name="T82" fmla="*/ 1291 w 1411"/>
                <a:gd name="T83" fmla="*/ 1039 h 1818"/>
                <a:gd name="T84" fmla="*/ 1283 w 1411"/>
                <a:gd name="T85" fmla="*/ 980 h 1818"/>
                <a:gd name="T86" fmla="*/ 1370 w 1411"/>
                <a:gd name="T87" fmla="*/ 970 h 1818"/>
                <a:gd name="T88" fmla="*/ 1406 w 1411"/>
                <a:gd name="T89" fmla="*/ 919 h 1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1" h="1818">
                  <a:moveTo>
                    <a:pt x="1406" y="919"/>
                  </a:moveTo>
                  <a:cubicBezTo>
                    <a:pt x="1395" y="894"/>
                    <a:pt x="1390" y="868"/>
                    <a:pt x="1378" y="845"/>
                  </a:cubicBezTo>
                  <a:cubicBezTo>
                    <a:pt x="1350" y="792"/>
                    <a:pt x="1319" y="738"/>
                    <a:pt x="1291" y="682"/>
                  </a:cubicBezTo>
                  <a:cubicBezTo>
                    <a:pt x="1276" y="654"/>
                    <a:pt x="1263" y="626"/>
                    <a:pt x="1263" y="591"/>
                  </a:cubicBezTo>
                  <a:cubicBezTo>
                    <a:pt x="1260" y="550"/>
                    <a:pt x="1255" y="507"/>
                    <a:pt x="1248" y="466"/>
                  </a:cubicBezTo>
                  <a:cubicBezTo>
                    <a:pt x="1238" y="407"/>
                    <a:pt x="1220" y="351"/>
                    <a:pt x="1192" y="298"/>
                  </a:cubicBezTo>
                  <a:cubicBezTo>
                    <a:pt x="1161" y="234"/>
                    <a:pt x="1118" y="181"/>
                    <a:pt x="1064" y="135"/>
                  </a:cubicBezTo>
                  <a:cubicBezTo>
                    <a:pt x="973" y="59"/>
                    <a:pt x="866" y="23"/>
                    <a:pt x="749" y="10"/>
                  </a:cubicBezTo>
                  <a:cubicBezTo>
                    <a:pt x="690" y="3"/>
                    <a:pt x="632" y="0"/>
                    <a:pt x="573" y="8"/>
                  </a:cubicBezTo>
                  <a:cubicBezTo>
                    <a:pt x="527" y="13"/>
                    <a:pt x="484" y="15"/>
                    <a:pt x="441" y="25"/>
                  </a:cubicBezTo>
                  <a:cubicBezTo>
                    <a:pt x="395" y="36"/>
                    <a:pt x="354" y="51"/>
                    <a:pt x="311" y="69"/>
                  </a:cubicBezTo>
                  <a:cubicBezTo>
                    <a:pt x="255" y="89"/>
                    <a:pt x="207" y="122"/>
                    <a:pt x="163" y="160"/>
                  </a:cubicBezTo>
                  <a:cubicBezTo>
                    <a:pt x="105" y="214"/>
                    <a:pt x="64" y="278"/>
                    <a:pt x="39" y="351"/>
                  </a:cubicBezTo>
                  <a:cubicBezTo>
                    <a:pt x="18" y="405"/>
                    <a:pt x="8" y="461"/>
                    <a:pt x="5" y="514"/>
                  </a:cubicBezTo>
                  <a:cubicBezTo>
                    <a:pt x="0" y="593"/>
                    <a:pt x="5" y="672"/>
                    <a:pt x="23" y="749"/>
                  </a:cubicBezTo>
                  <a:cubicBezTo>
                    <a:pt x="33" y="800"/>
                    <a:pt x="51" y="850"/>
                    <a:pt x="72" y="899"/>
                  </a:cubicBezTo>
                  <a:cubicBezTo>
                    <a:pt x="102" y="973"/>
                    <a:pt x="143" y="1044"/>
                    <a:pt x="194" y="1108"/>
                  </a:cubicBezTo>
                  <a:cubicBezTo>
                    <a:pt x="199" y="1110"/>
                    <a:pt x="201" y="1118"/>
                    <a:pt x="201" y="1123"/>
                  </a:cubicBezTo>
                  <a:cubicBezTo>
                    <a:pt x="204" y="1153"/>
                    <a:pt x="204" y="1184"/>
                    <a:pt x="204" y="1215"/>
                  </a:cubicBezTo>
                  <a:cubicBezTo>
                    <a:pt x="204" y="1301"/>
                    <a:pt x="201" y="1388"/>
                    <a:pt x="199" y="1474"/>
                  </a:cubicBezTo>
                  <a:cubicBezTo>
                    <a:pt x="199" y="1484"/>
                    <a:pt x="199" y="1490"/>
                    <a:pt x="209" y="1492"/>
                  </a:cubicBezTo>
                  <a:cubicBezTo>
                    <a:pt x="250" y="1512"/>
                    <a:pt x="293" y="1530"/>
                    <a:pt x="334" y="1551"/>
                  </a:cubicBezTo>
                  <a:cubicBezTo>
                    <a:pt x="364" y="1563"/>
                    <a:pt x="392" y="1581"/>
                    <a:pt x="423" y="1594"/>
                  </a:cubicBezTo>
                  <a:cubicBezTo>
                    <a:pt x="466" y="1617"/>
                    <a:pt x="509" y="1637"/>
                    <a:pt x="553" y="1658"/>
                  </a:cubicBezTo>
                  <a:cubicBezTo>
                    <a:pt x="596" y="1678"/>
                    <a:pt x="637" y="1698"/>
                    <a:pt x="680" y="1719"/>
                  </a:cubicBezTo>
                  <a:cubicBezTo>
                    <a:pt x="731" y="1742"/>
                    <a:pt x="782" y="1767"/>
                    <a:pt x="833" y="1790"/>
                  </a:cubicBezTo>
                  <a:cubicBezTo>
                    <a:pt x="851" y="1800"/>
                    <a:pt x="868" y="1808"/>
                    <a:pt x="889" y="1818"/>
                  </a:cubicBezTo>
                  <a:cubicBezTo>
                    <a:pt x="912" y="1688"/>
                    <a:pt x="935" y="1561"/>
                    <a:pt x="955" y="1431"/>
                  </a:cubicBezTo>
                  <a:cubicBezTo>
                    <a:pt x="960" y="1431"/>
                    <a:pt x="963" y="1431"/>
                    <a:pt x="965" y="1434"/>
                  </a:cubicBezTo>
                  <a:cubicBezTo>
                    <a:pt x="1003" y="1439"/>
                    <a:pt x="1042" y="1444"/>
                    <a:pt x="1080" y="1446"/>
                  </a:cubicBezTo>
                  <a:cubicBezTo>
                    <a:pt x="1133" y="1451"/>
                    <a:pt x="1187" y="1451"/>
                    <a:pt x="1240" y="1439"/>
                  </a:cubicBezTo>
                  <a:cubicBezTo>
                    <a:pt x="1250" y="1436"/>
                    <a:pt x="1258" y="1434"/>
                    <a:pt x="1266" y="1426"/>
                  </a:cubicBezTo>
                  <a:cubicBezTo>
                    <a:pt x="1286" y="1408"/>
                    <a:pt x="1291" y="1383"/>
                    <a:pt x="1283" y="1357"/>
                  </a:cubicBezTo>
                  <a:cubicBezTo>
                    <a:pt x="1278" y="1329"/>
                    <a:pt x="1266" y="1301"/>
                    <a:pt x="1255" y="1273"/>
                  </a:cubicBezTo>
                  <a:cubicBezTo>
                    <a:pt x="1255" y="1268"/>
                    <a:pt x="1255" y="1263"/>
                    <a:pt x="1255" y="1260"/>
                  </a:cubicBezTo>
                  <a:cubicBezTo>
                    <a:pt x="1263" y="1235"/>
                    <a:pt x="1271" y="1209"/>
                    <a:pt x="1281" y="1187"/>
                  </a:cubicBezTo>
                  <a:cubicBezTo>
                    <a:pt x="1283" y="1179"/>
                    <a:pt x="1281" y="1174"/>
                    <a:pt x="1276" y="1169"/>
                  </a:cubicBezTo>
                  <a:cubicBezTo>
                    <a:pt x="1263" y="1156"/>
                    <a:pt x="1248" y="1143"/>
                    <a:pt x="1235" y="1131"/>
                  </a:cubicBezTo>
                  <a:cubicBezTo>
                    <a:pt x="1238" y="1125"/>
                    <a:pt x="1240" y="1125"/>
                    <a:pt x="1240" y="1123"/>
                  </a:cubicBezTo>
                  <a:cubicBezTo>
                    <a:pt x="1258" y="1113"/>
                    <a:pt x="1273" y="1100"/>
                    <a:pt x="1291" y="1090"/>
                  </a:cubicBezTo>
                  <a:cubicBezTo>
                    <a:pt x="1294" y="1087"/>
                    <a:pt x="1296" y="1082"/>
                    <a:pt x="1296" y="1077"/>
                  </a:cubicBezTo>
                  <a:cubicBezTo>
                    <a:pt x="1296" y="1064"/>
                    <a:pt x="1294" y="1052"/>
                    <a:pt x="1291" y="1039"/>
                  </a:cubicBezTo>
                  <a:cubicBezTo>
                    <a:pt x="1288" y="1018"/>
                    <a:pt x="1286" y="998"/>
                    <a:pt x="1283" y="980"/>
                  </a:cubicBezTo>
                  <a:cubicBezTo>
                    <a:pt x="1314" y="975"/>
                    <a:pt x="1342" y="973"/>
                    <a:pt x="1370" y="970"/>
                  </a:cubicBezTo>
                  <a:cubicBezTo>
                    <a:pt x="1400" y="965"/>
                    <a:pt x="1411" y="950"/>
                    <a:pt x="1406" y="9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" name="Group 9">
              <a:extLst>
                <a:ext uri="{FF2B5EF4-FFF2-40B4-BE49-F238E27FC236}">
                  <a16:creationId xmlns="" xmlns:a16="http://schemas.microsoft.com/office/drawing/2014/main" id="{9AB32366-8FA9-46BA-BADC-090C690C1BE3}"/>
                </a:ext>
              </a:extLst>
            </p:cNvPr>
            <p:cNvGrpSpPr/>
            <p:nvPr/>
          </p:nvGrpSpPr>
          <p:grpSpPr>
            <a:xfrm>
              <a:off x="1840037" y="4023360"/>
              <a:ext cx="1251702" cy="810696"/>
              <a:chOff x="675716" y="-3367038"/>
              <a:chExt cx="3580343" cy="2318902"/>
            </a:xfrm>
            <a:solidFill>
              <a:schemeClr val="bg1"/>
            </a:solidFill>
          </p:grpSpPr>
          <p:sp>
            <p:nvSpPr>
              <p:cNvPr id="6" name="Freeform 10">
                <a:extLst>
                  <a:ext uri="{FF2B5EF4-FFF2-40B4-BE49-F238E27FC236}">
                    <a16:creationId xmlns="" xmlns:a16="http://schemas.microsoft.com/office/drawing/2014/main" id="{43334409-ACD4-4300-8080-F30A1DE01F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78999" y="-2596754"/>
                <a:ext cx="2069300" cy="1068198"/>
              </a:xfrm>
              <a:custGeom>
                <a:avLst/>
                <a:gdLst>
                  <a:gd name="T0" fmla="*/ 98 w 384"/>
                  <a:gd name="T1" fmla="*/ 166 h 198"/>
                  <a:gd name="T2" fmla="*/ 93 w 384"/>
                  <a:gd name="T3" fmla="*/ 156 h 198"/>
                  <a:gd name="T4" fmla="*/ 5 w 384"/>
                  <a:gd name="T5" fmla="*/ 104 h 198"/>
                  <a:gd name="T6" fmla="*/ 78 w 384"/>
                  <a:gd name="T7" fmla="*/ 91 h 198"/>
                  <a:gd name="T8" fmla="*/ 98 w 384"/>
                  <a:gd name="T9" fmla="*/ 111 h 198"/>
                  <a:gd name="T10" fmla="*/ 53 w 384"/>
                  <a:gd name="T11" fmla="*/ 59 h 198"/>
                  <a:gd name="T12" fmla="*/ 76 w 384"/>
                  <a:gd name="T13" fmla="*/ 9 h 198"/>
                  <a:gd name="T14" fmla="*/ 184 w 384"/>
                  <a:gd name="T15" fmla="*/ 63 h 198"/>
                  <a:gd name="T16" fmla="*/ 192 w 384"/>
                  <a:gd name="T17" fmla="*/ 114 h 198"/>
                  <a:gd name="T18" fmla="*/ 201 w 384"/>
                  <a:gd name="T19" fmla="*/ 110 h 198"/>
                  <a:gd name="T20" fmla="*/ 180 w 384"/>
                  <a:gd name="T21" fmla="*/ 34 h 198"/>
                  <a:gd name="T22" fmla="*/ 220 w 384"/>
                  <a:gd name="T23" fmla="*/ 14 h 198"/>
                  <a:gd name="T24" fmla="*/ 289 w 384"/>
                  <a:gd name="T25" fmla="*/ 85 h 198"/>
                  <a:gd name="T26" fmla="*/ 288 w 384"/>
                  <a:gd name="T27" fmla="*/ 111 h 198"/>
                  <a:gd name="T28" fmla="*/ 299 w 384"/>
                  <a:gd name="T29" fmla="*/ 77 h 198"/>
                  <a:gd name="T30" fmla="*/ 278 w 384"/>
                  <a:gd name="T31" fmla="*/ 32 h 198"/>
                  <a:gd name="T32" fmla="*/ 371 w 384"/>
                  <a:gd name="T33" fmla="*/ 54 h 198"/>
                  <a:gd name="T34" fmla="*/ 375 w 384"/>
                  <a:gd name="T35" fmla="*/ 128 h 198"/>
                  <a:gd name="T36" fmla="*/ 346 w 384"/>
                  <a:gd name="T37" fmla="*/ 125 h 198"/>
                  <a:gd name="T38" fmla="*/ 333 w 384"/>
                  <a:gd name="T39" fmla="*/ 126 h 198"/>
                  <a:gd name="T40" fmla="*/ 322 w 384"/>
                  <a:gd name="T41" fmla="*/ 121 h 198"/>
                  <a:gd name="T42" fmla="*/ 330 w 384"/>
                  <a:gd name="T43" fmla="*/ 41 h 198"/>
                  <a:gd name="T44" fmla="*/ 322 w 384"/>
                  <a:gd name="T45" fmla="*/ 48 h 198"/>
                  <a:gd name="T46" fmla="*/ 308 w 384"/>
                  <a:gd name="T47" fmla="*/ 118 h 198"/>
                  <a:gd name="T48" fmla="*/ 265 w 384"/>
                  <a:gd name="T49" fmla="*/ 131 h 198"/>
                  <a:gd name="T50" fmla="*/ 247 w 384"/>
                  <a:gd name="T51" fmla="*/ 69 h 198"/>
                  <a:gd name="T52" fmla="*/ 236 w 384"/>
                  <a:gd name="T53" fmla="*/ 62 h 198"/>
                  <a:gd name="T54" fmla="*/ 247 w 384"/>
                  <a:gd name="T55" fmla="*/ 93 h 198"/>
                  <a:gd name="T56" fmla="*/ 231 w 384"/>
                  <a:gd name="T57" fmla="*/ 167 h 198"/>
                  <a:gd name="T58" fmla="*/ 107 w 384"/>
                  <a:gd name="T59" fmla="*/ 184 h 198"/>
                  <a:gd name="T60" fmla="*/ 157 w 384"/>
                  <a:gd name="T61" fmla="*/ 107 h 198"/>
                  <a:gd name="T62" fmla="*/ 75 w 384"/>
                  <a:gd name="T63" fmla="*/ 123 h 198"/>
                  <a:gd name="T64" fmla="*/ 43 w 384"/>
                  <a:gd name="T65" fmla="*/ 101 h 198"/>
                  <a:gd name="T66" fmla="*/ 62 w 384"/>
                  <a:gd name="T67" fmla="*/ 123 h 198"/>
                  <a:gd name="T68" fmla="*/ 136 w 384"/>
                  <a:gd name="T69" fmla="*/ 149 h 198"/>
                  <a:gd name="T70" fmla="*/ 158 w 384"/>
                  <a:gd name="T71" fmla="*/ 77 h 198"/>
                  <a:gd name="T72" fmla="*/ 114 w 384"/>
                  <a:gd name="T73" fmla="*/ 40 h 198"/>
                  <a:gd name="T74" fmla="*/ 138 w 384"/>
                  <a:gd name="T75" fmla="*/ 69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84" h="198">
                    <a:moveTo>
                      <a:pt x="90" y="169"/>
                    </a:moveTo>
                    <a:cubicBezTo>
                      <a:pt x="94" y="168"/>
                      <a:pt x="96" y="167"/>
                      <a:pt x="98" y="166"/>
                    </a:cubicBezTo>
                    <a:cubicBezTo>
                      <a:pt x="100" y="164"/>
                      <a:pt x="101" y="162"/>
                      <a:pt x="100" y="159"/>
                    </a:cubicBezTo>
                    <a:cubicBezTo>
                      <a:pt x="98" y="156"/>
                      <a:pt x="96" y="155"/>
                      <a:pt x="93" y="156"/>
                    </a:cubicBezTo>
                    <a:cubicBezTo>
                      <a:pt x="71" y="167"/>
                      <a:pt x="52" y="162"/>
                      <a:pt x="34" y="147"/>
                    </a:cubicBezTo>
                    <a:cubicBezTo>
                      <a:pt x="20" y="136"/>
                      <a:pt x="9" y="122"/>
                      <a:pt x="5" y="104"/>
                    </a:cubicBezTo>
                    <a:cubicBezTo>
                      <a:pt x="0" y="86"/>
                      <a:pt x="13" y="60"/>
                      <a:pt x="39" y="66"/>
                    </a:cubicBezTo>
                    <a:cubicBezTo>
                      <a:pt x="56" y="69"/>
                      <a:pt x="68" y="79"/>
                      <a:pt x="78" y="91"/>
                    </a:cubicBezTo>
                    <a:cubicBezTo>
                      <a:pt x="83" y="96"/>
                      <a:pt x="87" y="102"/>
                      <a:pt x="91" y="108"/>
                    </a:cubicBezTo>
                    <a:cubicBezTo>
                      <a:pt x="93" y="110"/>
                      <a:pt x="95" y="113"/>
                      <a:pt x="98" y="111"/>
                    </a:cubicBezTo>
                    <a:cubicBezTo>
                      <a:pt x="102" y="108"/>
                      <a:pt x="102" y="106"/>
                      <a:pt x="100" y="102"/>
                    </a:cubicBezTo>
                    <a:cubicBezTo>
                      <a:pt x="88" y="84"/>
                      <a:pt x="74" y="68"/>
                      <a:pt x="53" y="59"/>
                    </a:cubicBezTo>
                    <a:cubicBezTo>
                      <a:pt x="45" y="55"/>
                      <a:pt x="45" y="54"/>
                      <a:pt x="46" y="45"/>
                    </a:cubicBezTo>
                    <a:cubicBezTo>
                      <a:pt x="49" y="27"/>
                      <a:pt x="59" y="15"/>
                      <a:pt x="76" y="9"/>
                    </a:cubicBezTo>
                    <a:cubicBezTo>
                      <a:pt x="99" y="0"/>
                      <a:pt x="121" y="5"/>
                      <a:pt x="142" y="16"/>
                    </a:cubicBezTo>
                    <a:cubicBezTo>
                      <a:pt x="162" y="26"/>
                      <a:pt x="176" y="42"/>
                      <a:pt x="184" y="63"/>
                    </a:cubicBezTo>
                    <a:cubicBezTo>
                      <a:pt x="190" y="77"/>
                      <a:pt x="192" y="92"/>
                      <a:pt x="191" y="108"/>
                    </a:cubicBezTo>
                    <a:cubicBezTo>
                      <a:pt x="191" y="110"/>
                      <a:pt x="191" y="112"/>
                      <a:pt x="192" y="114"/>
                    </a:cubicBezTo>
                    <a:cubicBezTo>
                      <a:pt x="193" y="115"/>
                      <a:pt x="196" y="116"/>
                      <a:pt x="198" y="115"/>
                    </a:cubicBezTo>
                    <a:cubicBezTo>
                      <a:pt x="199" y="114"/>
                      <a:pt x="201" y="112"/>
                      <a:pt x="201" y="110"/>
                    </a:cubicBezTo>
                    <a:cubicBezTo>
                      <a:pt x="201" y="101"/>
                      <a:pt x="202" y="92"/>
                      <a:pt x="200" y="84"/>
                    </a:cubicBezTo>
                    <a:cubicBezTo>
                      <a:pt x="198" y="65"/>
                      <a:pt x="191" y="49"/>
                      <a:pt x="180" y="34"/>
                    </a:cubicBezTo>
                    <a:cubicBezTo>
                      <a:pt x="178" y="32"/>
                      <a:pt x="179" y="30"/>
                      <a:pt x="180" y="28"/>
                    </a:cubicBezTo>
                    <a:cubicBezTo>
                      <a:pt x="191" y="15"/>
                      <a:pt x="204" y="11"/>
                      <a:pt x="220" y="14"/>
                    </a:cubicBezTo>
                    <a:cubicBezTo>
                      <a:pt x="247" y="19"/>
                      <a:pt x="267" y="36"/>
                      <a:pt x="280" y="60"/>
                    </a:cubicBezTo>
                    <a:cubicBezTo>
                      <a:pt x="285" y="67"/>
                      <a:pt x="288" y="76"/>
                      <a:pt x="289" y="85"/>
                    </a:cubicBezTo>
                    <a:cubicBezTo>
                      <a:pt x="290" y="91"/>
                      <a:pt x="290" y="97"/>
                      <a:pt x="286" y="103"/>
                    </a:cubicBezTo>
                    <a:cubicBezTo>
                      <a:pt x="285" y="106"/>
                      <a:pt x="284" y="109"/>
                      <a:pt x="288" y="111"/>
                    </a:cubicBezTo>
                    <a:cubicBezTo>
                      <a:pt x="292" y="113"/>
                      <a:pt x="294" y="111"/>
                      <a:pt x="296" y="108"/>
                    </a:cubicBezTo>
                    <a:cubicBezTo>
                      <a:pt x="301" y="98"/>
                      <a:pt x="301" y="87"/>
                      <a:pt x="299" y="77"/>
                    </a:cubicBezTo>
                    <a:cubicBezTo>
                      <a:pt x="295" y="62"/>
                      <a:pt x="287" y="50"/>
                      <a:pt x="278" y="38"/>
                    </a:cubicBezTo>
                    <a:cubicBezTo>
                      <a:pt x="276" y="36"/>
                      <a:pt x="276" y="34"/>
                      <a:pt x="278" y="32"/>
                    </a:cubicBezTo>
                    <a:cubicBezTo>
                      <a:pt x="296" y="12"/>
                      <a:pt x="332" y="4"/>
                      <a:pt x="355" y="20"/>
                    </a:cubicBezTo>
                    <a:cubicBezTo>
                      <a:pt x="367" y="28"/>
                      <a:pt x="374" y="39"/>
                      <a:pt x="371" y="54"/>
                    </a:cubicBezTo>
                    <a:cubicBezTo>
                      <a:pt x="368" y="71"/>
                      <a:pt x="372" y="87"/>
                      <a:pt x="380" y="102"/>
                    </a:cubicBezTo>
                    <a:cubicBezTo>
                      <a:pt x="384" y="111"/>
                      <a:pt x="381" y="123"/>
                      <a:pt x="375" y="128"/>
                    </a:cubicBezTo>
                    <a:cubicBezTo>
                      <a:pt x="368" y="133"/>
                      <a:pt x="358" y="134"/>
                      <a:pt x="350" y="130"/>
                    </a:cubicBezTo>
                    <a:cubicBezTo>
                      <a:pt x="349" y="128"/>
                      <a:pt x="347" y="127"/>
                      <a:pt x="346" y="125"/>
                    </a:cubicBezTo>
                    <a:cubicBezTo>
                      <a:pt x="345" y="122"/>
                      <a:pt x="344" y="118"/>
                      <a:pt x="340" y="119"/>
                    </a:cubicBezTo>
                    <a:cubicBezTo>
                      <a:pt x="337" y="120"/>
                      <a:pt x="336" y="123"/>
                      <a:pt x="333" y="126"/>
                    </a:cubicBezTo>
                    <a:cubicBezTo>
                      <a:pt x="330" y="125"/>
                      <a:pt x="326" y="124"/>
                      <a:pt x="321" y="123"/>
                    </a:cubicBezTo>
                    <a:cubicBezTo>
                      <a:pt x="321" y="122"/>
                      <a:pt x="322" y="121"/>
                      <a:pt x="322" y="121"/>
                    </a:cubicBezTo>
                    <a:cubicBezTo>
                      <a:pt x="345" y="100"/>
                      <a:pt x="349" y="68"/>
                      <a:pt x="332" y="43"/>
                    </a:cubicBezTo>
                    <a:cubicBezTo>
                      <a:pt x="331" y="43"/>
                      <a:pt x="331" y="42"/>
                      <a:pt x="330" y="41"/>
                    </a:cubicBezTo>
                    <a:cubicBezTo>
                      <a:pt x="328" y="39"/>
                      <a:pt x="326" y="37"/>
                      <a:pt x="322" y="40"/>
                    </a:cubicBezTo>
                    <a:cubicBezTo>
                      <a:pt x="319" y="42"/>
                      <a:pt x="320" y="45"/>
                      <a:pt x="322" y="48"/>
                    </a:cubicBezTo>
                    <a:cubicBezTo>
                      <a:pt x="325" y="53"/>
                      <a:pt x="328" y="58"/>
                      <a:pt x="330" y="63"/>
                    </a:cubicBezTo>
                    <a:cubicBezTo>
                      <a:pt x="337" y="84"/>
                      <a:pt x="327" y="108"/>
                      <a:pt x="308" y="118"/>
                    </a:cubicBezTo>
                    <a:cubicBezTo>
                      <a:pt x="303" y="121"/>
                      <a:pt x="297" y="121"/>
                      <a:pt x="291" y="123"/>
                    </a:cubicBezTo>
                    <a:cubicBezTo>
                      <a:pt x="282" y="126"/>
                      <a:pt x="273" y="129"/>
                      <a:pt x="265" y="131"/>
                    </a:cubicBezTo>
                    <a:cubicBezTo>
                      <a:pt x="264" y="126"/>
                      <a:pt x="264" y="119"/>
                      <a:pt x="263" y="113"/>
                    </a:cubicBezTo>
                    <a:cubicBezTo>
                      <a:pt x="262" y="97"/>
                      <a:pt x="255" y="83"/>
                      <a:pt x="247" y="69"/>
                    </a:cubicBezTo>
                    <a:cubicBezTo>
                      <a:pt x="246" y="68"/>
                      <a:pt x="245" y="66"/>
                      <a:pt x="244" y="64"/>
                    </a:cubicBezTo>
                    <a:cubicBezTo>
                      <a:pt x="242" y="61"/>
                      <a:pt x="240" y="59"/>
                      <a:pt x="236" y="62"/>
                    </a:cubicBezTo>
                    <a:cubicBezTo>
                      <a:pt x="233" y="64"/>
                      <a:pt x="233" y="67"/>
                      <a:pt x="235" y="70"/>
                    </a:cubicBezTo>
                    <a:cubicBezTo>
                      <a:pt x="239" y="78"/>
                      <a:pt x="244" y="85"/>
                      <a:pt x="247" y="93"/>
                    </a:cubicBezTo>
                    <a:cubicBezTo>
                      <a:pt x="253" y="108"/>
                      <a:pt x="257" y="123"/>
                      <a:pt x="252" y="139"/>
                    </a:cubicBezTo>
                    <a:cubicBezTo>
                      <a:pt x="248" y="150"/>
                      <a:pt x="241" y="160"/>
                      <a:pt x="231" y="167"/>
                    </a:cubicBezTo>
                    <a:cubicBezTo>
                      <a:pt x="212" y="182"/>
                      <a:pt x="190" y="192"/>
                      <a:pt x="167" y="195"/>
                    </a:cubicBezTo>
                    <a:cubicBezTo>
                      <a:pt x="146" y="198"/>
                      <a:pt x="125" y="197"/>
                      <a:pt x="107" y="184"/>
                    </a:cubicBezTo>
                    <a:cubicBezTo>
                      <a:pt x="101" y="180"/>
                      <a:pt x="96" y="175"/>
                      <a:pt x="90" y="169"/>
                    </a:cubicBezTo>
                    <a:close/>
                    <a:moveTo>
                      <a:pt x="157" y="107"/>
                    </a:moveTo>
                    <a:cubicBezTo>
                      <a:pt x="156" y="121"/>
                      <a:pt x="152" y="130"/>
                      <a:pt x="142" y="136"/>
                    </a:cubicBezTo>
                    <a:cubicBezTo>
                      <a:pt x="124" y="147"/>
                      <a:pt x="89" y="141"/>
                      <a:pt x="75" y="123"/>
                    </a:cubicBezTo>
                    <a:cubicBezTo>
                      <a:pt x="69" y="114"/>
                      <a:pt x="61" y="105"/>
                      <a:pt x="51" y="99"/>
                    </a:cubicBezTo>
                    <a:cubicBezTo>
                      <a:pt x="47" y="98"/>
                      <a:pt x="45" y="98"/>
                      <a:pt x="43" y="101"/>
                    </a:cubicBezTo>
                    <a:cubicBezTo>
                      <a:pt x="41" y="105"/>
                      <a:pt x="43" y="107"/>
                      <a:pt x="46" y="109"/>
                    </a:cubicBezTo>
                    <a:cubicBezTo>
                      <a:pt x="51" y="113"/>
                      <a:pt x="57" y="118"/>
                      <a:pt x="62" y="123"/>
                    </a:cubicBezTo>
                    <a:cubicBezTo>
                      <a:pt x="68" y="129"/>
                      <a:pt x="74" y="136"/>
                      <a:pt x="81" y="141"/>
                    </a:cubicBezTo>
                    <a:cubicBezTo>
                      <a:pt x="98" y="152"/>
                      <a:pt x="117" y="155"/>
                      <a:pt x="136" y="149"/>
                    </a:cubicBezTo>
                    <a:cubicBezTo>
                      <a:pt x="148" y="146"/>
                      <a:pt x="157" y="140"/>
                      <a:pt x="162" y="129"/>
                    </a:cubicBezTo>
                    <a:cubicBezTo>
                      <a:pt x="171" y="111"/>
                      <a:pt x="168" y="94"/>
                      <a:pt x="158" y="77"/>
                    </a:cubicBezTo>
                    <a:cubicBezTo>
                      <a:pt x="149" y="63"/>
                      <a:pt x="135" y="52"/>
                      <a:pt x="122" y="41"/>
                    </a:cubicBezTo>
                    <a:cubicBezTo>
                      <a:pt x="119" y="38"/>
                      <a:pt x="116" y="37"/>
                      <a:pt x="114" y="40"/>
                    </a:cubicBezTo>
                    <a:cubicBezTo>
                      <a:pt x="112" y="44"/>
                      <a:pt x="113" y="46"/>
                      <a:pt x="116" y="49"/>
                    </a:cubicBezTo>
                    <a:cubicBezTo>
                      <a:pt x="123" y="56"/>
                      <a:pt x="131" y="62"/>
                      <a:pt x="138" y="69"/>
                    </a:cubicBezTo>
                    <a:cubicBezTo>
                      <a:pt x="149" y="80"/>
                      <a:pt x="157" y="92"/>
                      <a:pt x="157" y="1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Freeform 11">
                <a:extLst>
                  <a:ext uri="{FF2B5EF4-FFF2-40B4-BE49-F238E27FC236}">
                    <a16:creationId xmlns="" xmlns:a16="http://schemas.microsoft.com/office/drawing/2014/main" id="{52A9E226-7E36-4FD0-A249-5C3C49DD4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866" y="-1949931"/>
                <a:ext cx="2627554" cy="901795"/>
              </a:xfrm>
              <a:custGeom>
                <a:avLst/>
                <a:gdLst>
                  <a:gd name="T0" fmla="*/ 264 w 487"/>
                  <a:gd name="T1" fmla="*/ 87 h 167"/>
                  <a:gd name="T2" fmla="*/ 258 w 487"/>
                  <a:gd name="T3" fmla="*/ 102 h 167"/>
                  <a:gd name="T4" fmla="*/ 279 w 487"/>
                  <a:gd name="T5" fmla="*/ 78 h 167"/>
                  <a:gd name="T6" fmla="*/ 326 w 487"/>
                  <a:gd name="T7" fmla="*/ 15 h 167"/>
                  <a:gd name="T8" fmla="*/ 403 w 487"/>
                  <a:gd name="T9" fmla="*/ 47 h 167"/>
                  <a:gd name="T10" fmla="*/ 420 w 487"/>
                  <a:gd name="T11" fmla="*/ 112 h 167"/>
                  <a:gd name="T12" fmla="*/ 443 w 487"/>
                  <a:gd name="T13" fmla="*/ 110 h 167"/>
                  <a:gd name="T14" fmla="*/ 423 w 487"/>
                  <a:gd name="T15" fmla="*/ 97 h 167"/>
                  <a:gd name="T16" fmla="*/ 406 w 487"/>
                  <a:gd name="T17" fmla="*/ 29 h 167"/>
                  <a:gd name="T18" fmla="*/ 407 w 487"/>
                  <a:gd name="T19" fmla="*/ 23 h 167"/>
                  <a:gd name="T20" fmla="*/ 455 w 487"/>
                  <a:gd name="T21" fmla="*/ 47 h 167"/>
                  <a:gd name="T22" fmla="*/ 469 w 487"/>
                  <a:gd name="T23" fmla="*/ 135 h 167"/>
                  <a:gd name="T24" fmla="*/ 373 w 487"/>
                  <a:gd name="T25" fmla="*/ 114 h 167"/>
                  <a:gd name="T26" fmla="*/ 372 w 487"/>
                  <a:gd name="T27" fmla="*/ 93 h 167"/>
                  <a:gd name="T28" fmla="*/ 402 w 487"/>
                  <a:gd name="T29" fmla="*/ 106 h 167"/>
                  <a:gd name="T30" fmla="*/ 368 w 487"/>
                  <a:gd name="T31" fmla="*/ 83 h 167"/>
                  <a:gd name="T32" fmla="*/ 296 w 487"/>
                  <a:gd name="T33" fmla="*/ 143 h 167"/>
                  <a:gd name="T34" fmla="*/ 216 w 487"/>
                  <a:gd name="T35" fmla="*/ 129 h 167"/>
                  <a:gd name="T36" fmla="*/ 215 w 487"/>
                  <a:gd name="T37" fmla="*/ 99 h 167"/>
                  <a:gd name="T38" fmla="*/ 202 w 487"/>
                  <a:gd name="T39" fmla="*/ 131 h 167"/>
                  <a:gd name="T40" fmla="*/ 138 w 487"/>
                  <a:gd name="T41" fmla="*/ 107 h 167"/>
                  <a:gd name="T42" fmla="*/ 125 w 487"/>
                  <a:gd name="T43" fmla="*/ 94 h 167"/>
                  <a:gd name="T44" fmla="*/ 128 w 487"/>
                  <a:gd name="T45" fmla="*/ 110 h 167"/>
                  <a:gd name="T46" fmla="*/ 86 w 487"/>
                  <a:gd name="T47" fmla="*/ 152 h 167"/>
                  <a:gd name="T48" fmla="*/ 1 w 487"/>
                  <a:gd name="T49" fmla="*/ 65 h 167"/>
                  <a:gd name="T50" fmla="*/ 41 w 487"/>
                  <a:gd name="T51" fmla="*/ 0 h 167"/>
                  <a:gd name="T52" fmla="*/ 65 w 487"/>
                  <a:gd name="T53" fmla="*/ 61 h 167"/>
                  <a:gd name="T54" fmla="*/ 57 w 487"/>
                  <a:gd name="T55" fmla="*/ 116 h 167"/>
                  <a:gd name="T56" fmla="*/ 68 w 487"/>
                  <a:gd name="T57" fmla="*/ 114 h 167"/>
                  <a:gd name="T58" fmla="*/ 89 w 487"/>
                  <a:gd name="T59" fmla="*/ 52 h 167"/>
                  <a:gd name="T60" fmla="*/ 119 w 487"/>
                  <a:gd name="T61" fmla="*/ 52 h 167"/>
                  <a:gd name="T62" fmla="*/ 203 w 487"/>
                  <a:gd name="T63" fmla="*/ 87 h 167"/>
                  <a:gd name="T64" fmla="*/ 274 w 487"/>
                  <a:gd name="T65" fmla="*/ 6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87" h="167">
                    <a:moveTo>
                      <a:pt x="274" y="60"/>
                    </a:moveTo>
                    <a:cubicBezTo>
                      <a:pt x="270" y="70"/>
                      <a:pt x="268" y="79"/>
                      <a:pt x="264" y="87"/>
                    </a:cubicBezTo>
                    <a:cubicBezTo>
                      <a:pt x="263" y="90"/>
                      <a:pt x="261" y="92"/>
                      <a:pt x="259" y="94"/>
                    </a:cubicBezTo>
                    <a:cubicBezTo>
                      <a:pt x="257" y="96"/>
                      <a:pt x="256" y="99"/>
                      <a:pt x="258" y="102"/>
                    </a:cubicBezTo>
                    <a:cubicBezTo>
                      <a:pt x="261" y="105"/>
                      <a:pt x="264" y="103"/>
                      <a:pt x="267" y="101"/>
                    </a:cubicBezTo>
                    <a:cubicBezTo>
                      <a:pt x="274" y="95"/>
                      <a:pt x="277" y="86"/>
                      <a:pt x="279" y="78"/>
                    </a:cubicBezTo>
                    <a:cubicBezTo>
                      <a:pt x="284" y="62"/>
                      <a:pt x="289" y="47"/>
                      <a:pt x="299" y="34"/>
                    </a:cubicBezTo>
                    <a:cubicBezTo>
                      <a:pt x="306" y="25"/>
                      <a:pt x="315" y="19"/>
                      <a:pt x="326" y="15"/>
                    </a:cubicBezTo>
                    <a:cubicBezTo>
                      <a:pt x="343" y="10"/>
                      <a:pt x="360" y="11"/>
                      <a:pt x="376" y="18"/>
                    </a:cubicBezTo>
                    <a:cubicBezTo>
                      <a:pt x="390" y="23"/>
                      <a:pt x="398" y="33"/>
                      <a:pt x="403" y="47"/>
                    </a:cubicBezTo>
                    <a:cubicBezTo>
                      <a:pt x="408" y="60"/>
                      <a:pt x="408" y="74"/>
                      <a:pt x="410" y="88"/>
                    </a:cubicBezTo>
                    <a:cubicBezTo>
                      <a:pt x="411" y="97"/>
                      <a:pt x="413" y="105"/>
                      <a:pt x="420" y="112"/>
                    </a:cubicBezTo>
                    <a:cubicBezTo>
                      <a:pt x="425" y="117"/>
                      <a:pt x="434" y="119"/>
                      <a:pt x="440" y="116"/>
                    </a:cubicBezTo>
                    <a:cubicBezTo>
                      <a:pt x="442" y="115"/>
                      <a:pt x="443" y="112"/>
                      <a:pt x="443" y="110"/>
                    </a:cubicBezTo>
                    <a:cubicBezTo>
                      <a:pt x="443" y="108"/>
                      <a:pt x="439" y="106"/>
                      <a:pt x="437" y="106"/>
                    </a:cubicBezTo>
                    <a:cubicBezTo>
                      <a:pt x="429" y="107"/>
                      <a:pt x="425" y="105"/>
                      <a:pt x="423" y="97"/>
                    </a:cubicBezTo>
                    <a:cubicBezTo>
                      <a:pt x="421" y="90"/>
                      <a:pt x="420" y="82"/>
                      <a:pt x="419" y="74"/>
                    </a:cubicBezTo>
                    <a:cubicBezTo>
                      <a:pt x="417" y="58"/>
                      <a:pt x="415" y="43"/>
                      <a:pt x="406" y="29"/>
                    </a:cubicBezTo>
                    <a:cubicBezTo>
                      <a:pt x="404" y="27"/>
                      <a:pt x="403" y="25"/>
                      <a:pt x="402" y="23"/>
                    </a:cubicBezTo>
                    <a:cubicBezTo>
                      <a:pt x="404" y="23"/>
                      <a:pt x="406" y="23"/>
                      <a:pt x="407" y="23"/>
                    </a:cubicBezTo>
                    <a:cubicBezTo>
                      <a:pt x="415" y="19"/>
                      <a:pt x="419" y="23"/>
                      <a:pt x="424" y="27"/>
                    </a:cubicBezTo>
                    <a:cubicBezTo>
                      <a:pt x="434" y="35"/>
                      <a:pt x="444" y="41"/>
                      <a:pt x="455" y="47"/>
                    </a:cubicBezTo>
                    <a:cubicBezTo>
                      <a:pt x="468" y="55"/>
                      <a:pt x="479" y="64"/>
                      <a:pt x="482" y="80"/>
                    </a:cubicBezTo>
                    <a:cubicBezTo>
                      <a:pt x="487" y="101"/>
                      <a:pt x="486" y="122"/>
                      <a:pt x="469" y="135"/>
                    </a:cubicBezTo>
                    <a:cubicBezTo>
                      <a:pt x="455" y="146"/>
                      <a:pt x="438" y="151"/>
                      <a:pt x="420" y="149"/>
                    </a:cubicBezTo>
                    <a:cubicBezTo>
                      <a:pt x="398" y="146"/>
                      <a:pt x="382" y="134"/>
                      <a:pt x="373" y="114"/>
                    </a:cubicBezTo>
                    <a:cubicBezTo>
                      <a:pt x="370" y="109"/>
                      <a:pt x="370" y="103"/>
                      <a:pt x="369" y="98"/>
                    </a:cubicBezTo>
                    <a:cubicBezTo>
                      <a:pt x="368" y="95"/>
                      <a:pt x="369" y="94"/>
                      <a:pt x="372" y="93"/>
                    </a:cubicBezTo>
                    <a:cubicBezTo>
                      <a:pt x="383" y="91"/>
                      <a:pt x="389" y="93"/>
                      <a:pt x="394" y="103"/>
                    </a:cubicBezTo>
                    <a:cubicBezTo>
                      <a:pt x="396" y="106"/>
                      <a:pt x="398" y="108"/>
                      <a:pt x="402" y="106"/>
                    </a:cubicBezTo>
                    <a:cubicBezTo>
                      <a:pt x="405" y="104"/>
                      <a:pt x="405" y="102"/>
                      <a:pt x="403" y="98"/>
                    </a:cubicBezTo>
                    <a:cubicBezTo>
                      <a:pt x="397" y="84"/>
                      <a:pt x="383" y="78"/>
                      <a:pt x="368" y="83"/>
                    </a:cubicBezTo>
                    <a:cubicBezTo>
                      <a:pt x="350" y="90"/>
                      <a:pt x="336" y="102"/>
                      <a:pt x="322" y="115"/>
                    </a:cubicBezTo>
                    <a:cubicBezTo>
                      <a:pt x="313" y="124"/>
                      <a:pt x="304" y="133"/>
                      <a:pt x="296" y="143"/>
                    </a:cubicBezTo>
                    <a:cubicBezTo>
                      <a:pt x="273" y="167"/>
                      <a:pt x="234" y="163"/>
                      <a:pt x="216" y="135"/>
                    </a:cubicBezTo>
                    <a:cubicBezTo>
                      <a:pt x="215" y="134"/>
                      <a:pt x="215" y="131"/>
                      <a:pt x="216" y="129"/>
                    </a:cubicBezTo>
                    <a:cubicBezTo>
                      <a:pt x="220" y="122"/>
                      <a:pt x="221" y="114"/>
                      <a:pt x="221" y="106"/>
                    </a:cubicBezTo>
                    <a:cubicBezTo>
                      <a:pt x="220" y="102"/>
                      <a:pt x="219" y="99"/>
                      <a:pt x="215" y="99"/>
                    </a:cubicBezTo>
                    <a:cubicBezTo>
                      <a:pt x="211" y="99"/>
                      <a:pt x="210" y="102"/>
                      <a:pt x="210" y="106"/>
                    </a:cubicBezTo>
                    <a:cubicBezTo>
                      <a:pt x="210" y="115"/>
                      <a:pt x="209" y="124"/>
                      <a:pt x="202" y="131"/>
                    </a:cubicBezTo>
                    <a:cubicBezTo>
                      <a:pt x="188" y="143"/>
                      <a:pt x="162" y="147"/>
                      <a:pt x="147" y="125"/>
                    </a:cubicBezTo>
                    <a:cubicBezTo>
                      <a:pt x="143" y="119"/>
                      <a:pt x="141" y="113"/>
                      <a:pt x="138" y="107"/>
                    </a:cubicBezTo>
                    <a:cubicBezTo>
                      <a:pt x="136" y="103"/>
                      <a:pt x="134" y="99"/>
                      <a:pt x="132" y="95"/>
                    </a:cubicBezTo>
                    <a:cubicBezTo>
                      <a:pt x="131" y="93"/>
                      <a:pt x="128" y="92"/>
                      <a:pt x="125" y="94"/>
                    </a:cubicBezTo>
                    <a:cubicBezTo>
                      <a:pt x="122" y="96"/>
                      <a:pt x="122" y="99"/>
                      <a:pt x="124" y="101"/>
                    </a:cubicBezTo>
                    <a:cubicBezTo>
                      <a:pt x="125" y="104"/>
                      <a:pt x="126" y="107"/>
                      <a:pt x="128" y="110"/>
                    </a:cubicBezTo>
                    <a:cubicBezTo>
                      <a:pt x="130" y="114"/>
                      <a:pt x="130" y="117"/>
                      <a:pt x="126" y="120"/>
                    </a:cubicBezTo>
                    <a:cubicBezTo>
                      <a:pt x="115" y="133"/>
                      <a:pt x="102" y="145"/>
                      <a:pt x="86" y="152"/>
                    </a:cubicBezTo>
                    <a:cubicBezTo>
                      <a:pt x="67" y="160"/>
                      <a:pt x="48" y="158"/>
                      <a:pt x="33" y="142"/>
                    </a:cubicBezTo>
                    <a:cubicBezTo>
                      <a:pt x="12" y="121"/>
                      <a:pt x="0" y="95"/>
                      <a:pt x="1" y="65"/>
                    </a:cubicBezTo>
                    <a:cubicBezTo>
                      <a:pt x="2" y="39"/>
                      <a:pt x="15" y="19"/>
                      <a:pt x="35" y="4"/>
                    </a:cubicBezTo>
                    <a:cubicBezTo>
                      <a:pt x="37" y="2"/>
                      <a:pt x="38" y="1"/>
                      <a:pt x="41" y="0"/>
                    </a:cubicBezTo>
                    <a:cubicBezTo>
                      <a:pt x="50" y="18"/>
                      <a:pt x="63" y="33"/>
                      <a:pt x="80" y="43"/>
                    </a:cubicBezTo>
                    <a:cubicBezTo>
                      <a:pt x="75" y="49"/>
                      <a:pt x="69" y="55"/>
                      <a:pt x="65" y="61"/>
                    </a:cubicBezTo>
                    <a:cubicBezTo>
                      <a:pt x="56" y="76"/>
                      <a:pt x="54" y="92"/>
                      <a:pt x="56" y="108"/>
                    </a:cubicBezTo>
                    <a:cubicBezTo>
                      <a:pt x="57" y="111"/>
                      <a:pt x="57" y="113"/>
                      <a:pt x="57" y="116"/>
                    </a:cubicBezTo>
                    <a:cubicBezTo>
                      <a:pt x="58" y="119"/>
                      <a:pt x="60" y="122"/>
                      <a:pt x="63" y="121"/>
                    </a:cubicBezTo>
                    <a:cubicBezTo>
                      <a:pt x="67" y="121"/>
                      <a:pt x="69" y="118"/>
                      <a:pt x="68" y="114"/>
                    </a:cubicBezTo>
                    <a:cubicBezTo>
                      <a:pt x="65" y="102"/>
                      <a:pt x="65" y="90"/>
                      <a:pt x="69" y="79"/>
                    </a:cubicBezTo>
                    <a:cubicBezTo>
                      <a:pt x="72" y="67"/>
                      <a:pt x="77" y="56"/>
                      <a:pt x="89" y="52"/>
                    </a:cubicBezTo>
                    <a:cubicBezTo>
                      <a:pt x="94" y="51"/>
                      <a:pt x="99" y="52"/>
                      <a:pt x="104" y="52"/>
                    </a:cubicBezTo>
                    <a:cubicBezTo>
                      <a:pt x="109" y="52"/>
                      <a:pt x="114" y="52"/>
                      <a:pt x="119" y="52"/>
                    </a:cubicBezTo>
                    <a:cubicBezTo>
                      <a:pt x="121" y="52"/>
                      <a:pt x="123" y="53"/>
                      <a:pt x="124" y="54"/>
                    </a:cubicBezTo>
                    <a:cubicBezTo>
                      <a:pt x="143" y="81"/>
                      <a:pt x="171" y="90"/>
                      <a:pt x="203" y="87"/>
                    </a:cubicBezTo>
                    <a:cubicBezTo>
                      <a:pt x="228" y="84"/>
                      <a:pt x="250" y="76"/>
                      <a:pt x="270" y="62"/>
                    </a:cubicBezTo>
                    <a:cubicBezTo>
                      <a:pt x="271" y="61"/>
                      <a:pt x="272" y="61"/>
                      <a:pt x="274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Freeform 12">
                <a:extLst>
                  <a:ext uri="{FF2B5EF4-FFF2-40B4-BE49-F238E27FC236}">
                    <a16:creationId xmlns="" xmlns:a16="http://schemas.microsoft.com/office/drawing/2014/main" id="{04CAD35A-9FC4-473B-A2C2-A5FD72D0E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6219" y="-3367038"/>
                <a:ext cx="2179339" cy="1068198"/>
              </a:xfrm>
              <a:custGeom>
                <a:avLst/>
                <a:gdLst>
                  <a:gd name="T0" fmla="*/ 97 w 404"/>
                  <a:gd name="T1" fmla="*/ 165 h 198"/>
                  <a:gd name="T2" fmla="*/ 69 w 404"/>
                  <a:gd name="T3" fmla="*/ 147 h 198"/>
                  <a:gd name="T4" fmla="*/ 58 w 404"/>
                  <a:gd name="T5" fmla="*/ 89 h 198"/>
                  <a:gd name="T6" fmla="*/ 48 w 404"/>
                  <a:gd name="T7" fmla="*/ 87 h 198"/>
                  <a:gd name="T8" fmla="*/ 54 w 404"/>
                  <a:gd name="T9" fmla="*/ 141 h 198"/>
                  <a:gd name="T10" fmla="*/ 15 w 404"/>
                  <a:gd name="T11" fmla="*/ 138 h 198"/>
                  <a:gd name="T12" fmla="*/ 2 w 404"/>
                  <a:gd name="T13" fmla="*/ 84 h 198"/>
                  <a:gd name="T14" fmla="*/ 88 w 404"/>
                  <a:gd name="T15" fmla="*/ 46 h 198"/>
                  <a:gd name="T16" fmla="*/ 108 w 404"/>
                  <a:gd name="T17" fmla="*/ 83 h 198"/>
                  <a:gd name="T18" fmla="*/ 117 w 404"/>
                  <a:gd name="T19" fmla="*/ 82 h 198"/>
                  <a:gd name="T20" fmla="*/ 163 w 404"/>
                  <a:gd name="T21" fmla="*/ 39 h 198"/>
                  <a:gd name="T22" fmla="*/ 180 w 404"/>
                  <a:gd name="T23" fmla="*/ 81 h 198"/>
                  <a:gd name="T24" fmla="*/ 179 w 404"/>
                  <a:gd name="T25" fmla="*/ 95 h 198"/>
                  <a:gd name="T26" fmla="*/ 191 w 404"/>
                  <a:gd name="T27" fmla="*/ 80 h 198"/>
                  <a:gd name="T28" fmla="*/ 120 w 404"/>
                  <a:gd name="T29" fmla="*/ 44 h 198"/>
                  <a:gd name="T30" fmla="*/ 94 w 404"/>
                  <a:gd name="T31" fmla="*/ 36 h 198"/>
                  <a:gd name="T32" fmla="*/ 209 w 404"/>
                  <a:gd name="T33" fmla="*/ 5 h 198"/>
                  <a:gd name="T34" fmla="*/ 285 w 404"/>
                  <a:gd name="T35" fmla="*/ 60 h 198"/>
                  <a:gd name="T36" fmla="*/ 230 w 404"/>
                  <a:gd name="T37" fmla="*/ 128 h 198"/>
                  <a:gd name="T38" fmla="*/ 241 w 404"/>
                  <a:gd name="T39" fmla="*/ 128 h 198"/>
                  <a:gd name="T40" fmla="*/ 269 w 404"/>
                  <a:gd name="T41" fmla="*/ 77 h 198"/>
                  <a:gd name="T42" fmla="*/ 332 w 404"/>
                  <a:gd name="T43" fmla="*/ 109 h 198"/>
                  <a:gd name="T44" fmla="*/ 317 w 404"/>
                  <a:gd name="T45" fmla="*/ 139 h 198"/>
                  <a:gd name="T46" fmla="*/ 354 w 404"/>
                  <a:gd name="T47" fmla="*/ 127 h 198"/>
                  <a:gd name="T48" fmla="*/ 403 w 404"/>
                  <a:gd name="T49" fmla="*/ 159 h 198"/>
                  <a:gd name="T50" fmla="*/ 308 w 404"/>
                  <a:gd name="T51" fmla="*/ 198 h 198"/>
                  <a:gd name="T52" fmla="*/ 282 w 404"/>
                  <a:gd name="T53" fmla="*/ 152 h 198"/>
                  <a:gd name="T54" fmla="*/ 274 w 404"/>
                  <a:gd name="T55" fmla="*/ 141 h 198"/>
                  <a:gd name="T56" fmla="*/ 292 w 404"/>
                  <a:gd name="T57" fmla="*/ 115 h 198"/>
                  <a:gd name="T58" fmla="*/ 284 w 404"/>
                  <a:gd name="T59" fmla="*/ 109 h 198"/>
                  <a:gd name="T60" fmla="*/ 264 w 404"/>
                  <a:gd name="T61" fmla="*/ 141 h 198"/>
                  <a:gd name="T62" fmla="*/ 196 w 404"/>
                  <a:gd name="T63" fmla="*/ 168 h 198"/>
                  <a:gd name="T64" fmla="*/ 168 w 404"/>
                  <a:gd name="T65" fmla="*/ 153 h 198"/>
                  <a:gd name="T66" fmla="*/ 153 w 404"/>
                  <a:gd name="T67" fmla="*/ 106 h 198"/>
                  <a:gd name="T68" fmla="*/ 145 w 404"/>
                  <a:gd name="T69" fmla="*/ 78 h 198"/>
                  <a:gd name="T70" fmla="*/ 142 w 404"/>
                  <a:gd name="T71" fmla="*/ 104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04" h="198">
                    <a:moveTo>
                      <a:pt x="145" y="146"/>
                    </a:moveTo>
                    <a:cubicBezTo>
                      <a:pt x="124" y="144"/>
                      <a:pt x="108" y="150"/>
                      <a:pt x="97" y="165"/>
                    </a:cubicBezTo>
                    <a:cubicBezTo>
                      <a:pt x="88" y="160"/>
                      <a:pt x="79" y="154"/>
                      <a:pt x="71" y="148"/>
                    </a:cubicBezTo>
                    <a:cubicBezTo>
                      <a:pt x="70" y="148"/>
                      <a:pt x="69" y="147"/>
                      <a:pt x="69" y="147"/>
                    </a:cubicBezTo>
                    <a:cubicBezTo>
                      <a:pt x="60" y="130"/>
                      <a:pt x="53" y="113"/>
                      <a:pt x="58" y="93"/>
                    </a:cubicBezTo>
                    <a:cubicBezTo>
                      <a:pt x="58" y="92"/>
                      <a:pt x="58" y="90"/>
                      <a:pt x="58" y="89"/>
                    </a:cubicBezTo>
                    <a:cubicBezTo>
                      <a:pt x="59" y="85"/>
                      <a:pt x="57" y="83"/>
                      <a:pt x="54" y="82"/>
                    </a:cubicBezTo>
                    <a:cubicBezTo>
                      <a:pt x="51" y="82"/>
                      <a:pt x="48" y="84"/>
                      <a:pt x="48" y="87"/>
                    </a:cubicBezTo>
                    <a:cubicBezTo>
                      <a:pt x="45" y="105"/>
                      <a:pt x="45" y="122"/>
                      <a:pt x="53" y="139"/>
                    </a:cubicBezTo>
                    <a:cubicBezTo>
                      <a:pt x="54" y="139"/>
                      <a:pt x="54" y="140"/>
                      <a:pt x="54" y="141"/>
                    </a:cubicBezTo>
                    <a:cubicBezTo>
                      <a:pt x="51" y="141"/>
                      <a:pt x="49" y="141"/>
                      <a:pt x="46" y="140"/>
                    </a:cubicBezTo>
                    <a:cubicBezTo>
                      <a:pt x="36" y="137"/>
                      <a:pt x="25" y="137"/>
                      <a:pt x="15" y="138"/>
                    </a:cubicBezTo>
                    <a:cubicBezTo>
                      <a:pt x="12" y="138"/>
                      <a:pt x="11" y="137"/>
                      <a:pt x="10" y="134"/>
                    </a:cubicBezTo>
                    <a:cubicBezTo>
                      <a:pt x="4" y="118"/>
                      <a:pt x="0" y="102"/>
                      <a:pt x="2" y="84"/>
                    </a:cubicBezTo>
                    <a:cubicBezTo>
                      <a:pt x="4" y="59"/>
                      <a:pt x="22" y="38"/>
                      <a:pt x="45" y="31"/>
                    </a:cubicBezTo>
                    <a:cubicBezTo>
                      <a:pt x="62" y="27"/>
                      <a:pt x="77" y="33"/>
                      <a:pt x="88" y="46"/>
                    </a:cubicBezTo>
                    <a:cubicBezTo>
                      <a:pt x="97" y="55"/>
                      <a:pt x="103" y="65"/>
                      <a:pt x="106" y="77"/>
                    </a:cubicBezTo>
                    <a:cubicBezTo>
                      <a:pt x="106" y="79"/>
                      <a:pt x="107" y="82"/>
                      <a:pt x="108" y="83"/>
                    </a:cubicBezTo>
                    <a:cubicBezTo>
                      <a:pt x="109" y="85"/>
                      <a:pt x="111" y="87"/>
                      <a:pt x="113" y="87"/>
                    </a:cubicBezTo>
                    <a:cubicBezTo>
                      <a:pt x="114" y="86"/>
                      <a:pt x="117" y="84"/>
                      <a:pt x="117" y="82"/>
                    </a:cubicBezTo>
                    <a:cubicBezTo>
                      <a:pt x="119" y="75"/>
                      <a:pt x="120" y="67"/>
                      <a:pt x="123" y="60"/>
                    </a:cubicBezTo>
                    <a:cubicBezTo>
                      <a:pt x="130" y="41"/>
                      <a:pt x="144" y="33"/>
                      <a:pt x="163" y="39"/>
                    </a:cubicBezTo>
                    <a:cubicBezTo>
                      <a:pt x="170" y="41"/>
                      <a:pt x="174" y="47"/>
                      <a:pt x="177" y="53"/>
                    </a:cubicBezTo>
                    <a:cubicBezTo>
                      <a:pt x="181" y="62"/>
                      <a:pt x="183" y="71"/>
                      <a:pt x="180" y="81"/>
                    </a:cubicBezTo>
                    <a:cubicBezTo>
                      <a:pt x="180" y="83"/>
                      <a:pt x="178" y="86"/>
                      <a:pt x="177" y="88"/>
                    </a:cubicBezTo>
                    <a:cubicBezTo>
                      <a:pt x="175" y="91"/>
                      <a:pt x="176" y="93"/>
                      <a:pt x="179" y="95"/>
                    </a:cubicBezTo>
                    <a:cubicBezTo>
                      <a:pt x="182" y="97"/>
                      <a:pt x="184" y="96"/>
                      <a:pt x="186" y="93"/>
                    </a:cubicBezTo>
                    <a:cubicBezTo>
                      <a:pt x="188" y="89"/>
                      <a:pt x="191" y="85"/>
                      <a:pt x="191" y="80"/>
                    </a:cubicBezTo>
                    <a:cubicBezTo>
                      <a:pt x="194" y="62"/>
                      <a:pt x="189" y="46"/>
                      <a:pt x="175" y="34"/>
                    </a:cubicBezTo>
                    <a:cubicBezTo>
                      <a:pt x="161" y="22"/>
                      <a:pt x="132" y="24"/>
                      <a:pt x="120" y="44"/>
                    </a:cubicBezTo>
                    <a:cubicBezTo>
                      <a:pt x="117" y="49"/>
                      <a:pt x="114" y="54"/>
                      <a:pt x="111" y="59"/>
                    </a:cubicBezTo>
                    <a:cubicBezTo>
                      <a:pt x="106" y="52"/>
                      <a:pt x="100" y="44"/>
                      <a:pt x="94" y="36"/>
                    </a:cubicBezTo>
                    <a:cubicBezTo>
                      <a:pt x="103" y="26"/>
                      <a:pt x="114" y="19"/>
                      <a:pt x="127" y="13"/>
                    </a:cubicBezTo>
                    <a:cubicBezTo>
                      <a:pt x="153" y="1"/>
                      <a:pt x="181" y="0"/>
                      <a:pt x="209" y="5"/>
                    </a:cubicBezTo>
                    <a:cubicBezTo>
                      <a:pt x="236" y="10"/>
                      <a:pt x="260" y="22"/>
                      <a:pt x="277" y="46"/>
                    </a:cubicBezTo>
                    <a:cubicBezTo>
                      <a:pt x="280" y="50"/>
                      <a:pt x="282" y="55"/>
                      <a:pt x="285" y="60"/>
                    </a:cubicBezTo>
                    <a:cubicBezTo>
                      <a:pt x="278" y="63"/>
                      <a:pt x="271" y="65"/>
                      <a:pt x="264" y="68"/>
                    </a:cubicBezTo>
                    <a:cubicBezTo>
                      <a:pt x="241" y="81"/>
                      <a:pt x="230" y="101"/>
                      <a:pt x="230" y="128"/>
                    </a:cubicBezTo>
                    <a:cubicBezTo>
                      <a:pt x="230" y="130"/>
                      <a:pt x="233" y="133"/>
                      <a:pt x="235" y="134"/>
                    </a:cubicBezTo>
                    <a:cubicBezTo>
                      <a:pt x="238" y="134"/>
                      <a:pt x="240" y="131"/>
                      <a:pt x="241" y="128"/>
                    </a:cubicBezTo>
                    <a:cubicBezTo>
                      <a:pt x="241" y="123"/>
                      <a:pt x="241" y="117"/>
                      <a:pt x="242" y="112"/>
                    </a:cubicBezTo>
                    <a:cubicBezTo>
                      <a:pt x="245" y="96"/>
                      <a:pt x="255" y="85"/>
                      <a:pt x="269" y="77"/>
                    </a:cubicBezTo>
                    <a:cubicBezTo>
                      <a:pt x="285" y="68"/>
                      <a:pt x="301" y="68"/>
                      <a:pt x="318" y="76"/>
                    </a:cubicBezTo>
                    <a:cubicBezTo>
                      <a:pt x="330" y="83"/>
                      <a:pt x="335" y="96"/>
                      <a:pt x="332" y="109"/>
                    </a:cubicBezTo>
                    <a:cubicBezTo>
                      <a:pt x="329" y="118"/>
                      <a:pt x="325" y="125"/>
                      <a:pt x="318" y="131"/>
                    </a:cubicBezTo>
                    <a:cubicBezTo>
                      <a:pt x="315" y="133"/>
                      <a:pt x="314" y="136"/>
                      <a:pt x="317" y="139"/>
                    </a:cubicBezTo>
                    <a:cubicBezTo>
                      <a:pt x="318" y="140"/>
                      <a:pt x="323" y="140"/>
                      <a:pt x="324" y="139"/>
                    </a:cubicBezTo>
                    <a:cubicBezTo>
                      <a:pt x="333" y="133"/>
                      <a:pt x="343" y="129"/>
                      <a:pt x="354" y="127"/>
                    </a:cubicBezTo>
                    <a:cubicBezTo>
                      <a:pt x="365" y="124"/>
                      <a:pt x="376" y="123"/>
                      <a:pt x="386" y="128"/>
                    </a:cubicBezTo>
                    <a:cubicBezTo>
                      <a:pt x="399" y="134"/>
                      <a:pt x="404" y="146"/>
                      <a:pt x="403" y="159"/>
                    </a:cubicBezTo>
                    <a:cubicBezTo>
                      <a:pt x="402" y="164"/>
                      <a:pt x="400" y="169"/>
                      <a:pt x="399" y="174"/>
                    </a:cubicBezTo>
                    <a:cubicBezTo>
                      <a:pt x="363" y="162"/>
                      <a:pt x="333" y="169"/>
                      <a:pt x="308" y="198"/>
                    </a:cubicBezTo>
                    <a:cubicBezTo>
                      <a:pt x="308" y="194"/>
                      <a:pt x="308" y="190"/>
                      <a:pt x="308" y="186"/>
                    </a:cubicBezTo>
                    <a:cubicBezTo>
                      <a:pt x="306" y="169"/>
                      <a:pt x="296" y="159"/>
                      <a:pt x="282" y="152"/>
                    </a:cubicBezTo>
                    <a:cubicBezTo>
                      <a:pt x="281" y="151"/>
                      <a:pt x="279" y="150"/>
                      <a:pt x="278" y="149"/>
                    </a:cubicBezTo>
                    <a:cubicBezTo>
                      <a:pt x="272" y="147"/>
                      <a:pt x="272" y="147"/>
                      <a:pt x="274" y="141"/>
                    </a:cubicBezTo>
                    <a:cubicBezTo>
                      <a:pt x="277" y="134"/>
                      <a:pt x="281" y="128"/>
                      <a:pt x="286" y="123"/>
                    </a:cubicBezTo>
                    <a:cubicBezTo>
                      <a:pt x="289" y="121"/>
                      <a:pt x="291" y="118"/>
                      <a:pt x="292" y="115"/>
                    </a:cubicBezTo>
                    <a:cubicBezTo>
                      <a:pt x="293" y="113"/>
                      <a:pt x="292" y="110"/>
                      <a:pt x="290" y="109"/>
                    </a:cubicBezTo>
                    <a:cubicBezTo>
                      <a:pt x="289" y="108"/>
                      <a:pt x="285" y="108"/>
                      <a:pt x="284" y="109"/>
                    </a:cubicBezTo>
                    <a:cubicBezTo>
                      <a:pt x="279" y="115"/>
                      <a:pt x="274" y="121"/>
                      <a:pt x="269" y="127"/>
                    </a:cubicBezTo>
                    <a:cubicBezTo>
                      <a:pt x="267" y="131"/>
                      <a:pt x="265" y="136"/>
                      <a:pt x="264" y="141"/>
                    </a:cubicBezTo>
                    <a:cubicBezTo>
                      <a:pt x="263" y="143"/>
                      <a:pt x="262" y="145"/>
                      <a:pt x="259" y="145"/>
                    </a:cubicBezTo>
                    <a:cubicBezTo>
                      <a:pt x="234" y="143"/>
                      <a:pt x="213" y="150"/>
                      <a:pt x="196" y="168"/>
                    </a:cubicBezTo>
                    <a:cubicBezTo>
                      <a:pt x="196" y="169"/>
                      <a:pt x="195" y="169"/>
                      <a:pt x="195" y="169"/>
                    </a:cubicBezTo>
                    <a:cubicBezTo>
                      <a:pt x="186" y="164"/>
                      <a:pt x="177" y="158"/>
                      <a:pt x="168" y="153"/>
                    </a:cubicBezTo>
                    <a:cubicBezTo>
                      <a:pt x="155" y="146"/>
                      <a:pt x="147" y="134"/>
                      <a:pt x="149" y="120"/>
                    </a:cubicBezTo>
                    <a:cubicBezTo>
                      <a:pt x="149" y="115"/>
                      <a:pt x="151" y="111"/>
                      <a:pt x="153" y="106"/>
                    </a:cubicBezTo>
                    <a:cubicBezTo>
                      <a:pt x="155" y="97"/>
                      <a:pt x="156" y="89"/>
                      <a:pt x="152" y="81"/>
                    </a:cubicBezTo>
                    <a:cubicBezTo>
                      <a:pt x="150" y="78"/>
                      <a:pt x="148" y="77"/>
                      <a:pt x="145" y="78"/>
                    </a:cubicBezTo>
                    <a:cubicBezTo>
                      <a:pt x="142" y="80"/>
                      <a:pt x="141" y="82"/>
                      <a:pt x="143" y="85"/>
                    </a:cubicBezTo>
                    <a:cubicBezTo>
                      <a:pt x="146" y="92"/>
                      <a:pt x="145" y="98"/>
                      <a:pt x="142" y="104"/>
                    </a:cubicBezTo>
                    <a:cubicBezTo>
                      <a:pt x="137" y="118"/>
                      <a:pt x="137" y="132"/>
                      <a:pt x="145" y="1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" name="Freeform 13">
                <a:extLst>
                  <a:ext uri="{FF2B5EF4-FFF2-40B4-BE49-F238E27FC236}">
                    <a16:creationId xmlns="" xmlns:a16="http://schemas.microsoft.com/office/drawing/2014/main" id="{3F5820E5-5A15-420A-B624-BD712EA8E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2194" y="-2422300"/>
                <a:ext cx="1223865" cy="1266808"/>
              </a:xfrm>
              <a:custGeom>
                <a:avLst/>
                <a:gdLst>
                  <a:gd name="T0" fmla="*/ 221 w 227"/>
                  <a:gd name="T1" fmla="*/ 144 h 235"/>
                  <a:gd name="T2" fmla="*/ 212 w 227"/>
                  <a:gd name="T3" fmla="*/ 192 h 235"/>
                  <a:gd name="T4" fmla="*/ 156 w 227"/>
                  <a:gd name="T5" fmla="*/ 228 h 235"/>
                  <a:gd name="T6" fmla="*/ 98 w 227"/>
                  <a:gd name="T7" fmla="*/ 230 h 235"/>
                  <a:gd name="T8" fmla="*/ 70 w 227"/>
                  <a:gd name="T9" fmla="*/ 215 h 235"/>
                  <a:gd name="T10" fmla="*/ 69 w 227"/>
                  <a:gd name="T11" fmla="*/ 210 h 235"/>
                  <a:gd name="T12" fmla="*/ 71 w 227"/>
                  <a:gd name="T13" fmla="*/ 173 h 235"/>
                  <a:gd name="T14" fmla="*/ 71 w 227"/>
                  <a:gd name="T15" fmla="*/ 171 h 235"/>
                  <a:gd name="T16" fmla="*/ 97 w 227"/>
                  <a:gd name="T17" fmla="*/ 170 h 235"/>
                  <a:gd name="T18" fmla="*/ 135 w 227"/>
                  <a:gd name="T19" fmla="*/ 150 h 235"/>
                  <a:gd name="T20" fmla="*/ 161 w 227"/>
                  <a:gd name="T21" fmla="*/ 122 h 235"/>
                  <a:gd name="T22" fmla="*/ 183 w 227"/>
                  <a:gd name="T23" fmla="*/ 109 h 235"/>
                  <a:gd name="T24" fmla="*/ 187 w 227"/>
                  <a:gd name="T25" fmla="*/ 105 h 235"/>
                  <a:gd name="T26" fmla="*/ 183 w 227"/>
                  <a:gd name="T27" fmla="*/ 100 h 235"/>
                  <a:gd name="T28" fmla="*/ 168 w 227"/>
                  <a:gd name="T29" fmla="*/ 102 h 235"/>
                  <a:gd name="T30" fmla="*/ 147 w 227"/>
                  <a:gd name="T31" fmla="*/ 123 h 235"/>
                  <a:gd name="T32" fmla="*/ 106 w 227"/>
                  <a:gd name="T33" fmla="*/ 157 h 235"/>
                  <a:gd name="T34" fmla="*/ 72 w 227"/>
                  <a:gd name="T35" fmla="*/ 159 h 235"/>
                  <a:gd name="T36" fmla="*/ 65 w 227"/>
                  <a:gd name="T37" fmla="*/ 153 h 235"/>
                  <a:gd name="T38" fmla="*/ 40 w 227"/>
                  <a:gd name="T39" fmla="*/ 128 h 235"/>
                  <a:gd name="T40" fmla="*/ 36 w 227"/>
                  <a:gd name="T41" fmla="*/ 111 h 235"/>
                  <a:gd name="T42" fmla="*/ 50 w 227"/>
                  <a:gd name="T43" fmla="*/ 87 h 235"/>
                  <a:gd name="T44" fmla="*/ 57 w 227"/>
                  <a:gd name="T45" fmla="*/ 51 h 235"/>
                  <a:gd name="T46" fmla="*/ 52 w 227"/>
                  <a:gd name="T47" fmla="*/ 46 h 235"/>
                  <a:gd name="T48" fmla="*/ 47 w 227"/>
                  <a:gd name="T49" fmla="*/ 52 h 235"/>
                  <a:gd name="T50" fmla="*/ 46 w 227"/>
                  <a:gd name="T51" fmla="*/ 71 h 235"/>
                  <a:gd name="T52" fmla="*/ 35 w 227"/>
                  <a:gd name="T53" fmla="*/ 91 h 235"/>
                  <a:gd name="T54" fmla="*/ 23 w 227"/>
                  <a:gd name="T55" fmla="*/ 119 h 235"/>
                  <a:gd name="T56" fmla="*/ 3 w 227"/>
                  <a:gd name="T57" fmla="*/ 104 h 235"/>
                  <a:gd name="T58" fmla="*/ 10 w 227"/>
                  <a:gd name="T59" fmla="*/ 87 h 235"/>
                  <a:gd name="T60" fmla="*/ 5 w 227"/>
                  <a:gd name="T61" fmla="*/ 58 h 235"/>
                  <a:gd name="T62" fmla="*/ 7 w 227"/>
                  <a:gd name="T63" fmla="*/ 35 h 235"/>
                  <a:gd name="T64" fmla="*/ 72 w 227"/>
                  <a:gd name="T65" fmla="*/ 5 h 235"/>
                  <a:gd name="T66" fmla="*/ 106 w 227"/>
                  <a:gd name="T67" fmla="*/ 25 h 235"/>
                  <a:gd name="T68" fmla="*/ 111 w 227"/>
                  <a:gd name="T69" fmla="*/ 66 h 235"/>
                  <a:gd name="T70" fmla="*/ 106 w 227"/>
                  <a:gd name="T71" fmla="*/ 76 h 235"/>
                  <a:gd name="T72" fmla="*/ 107 w 227"/>
                  <a:gd name="T73" fmla="*/ 84 h 235"/>
                  <a:gd name="T74" fmla="*/ 115 w 227"/>
                  <a:gd name="T75" fmla="*/ 82 h 235"/>
                  <a:gd name="T76" fmla="*/ 131 w 227"/>
                  <a:gd name="T77" fmla="*/ 64 h 235"/>
                  <a:gd name="T78" fmla="*/ 163 w 227"/>
                  <a:gd name="T79" fmla="*/ 44 h 235"/>
                  <a:gd name="T80" fmla="*/ 193 w 227"/>
                  <a:gd name="T81" fmla="*/ 49 h 235"/>
                  <a:gd name="T82" fmla="*/ 223 w 227"/>
                  <a:gd name="T83" fmla="*/ 84 h 235"/>
                  <a:gd name="T84" fmla="*/ 224 w 227"/>
                  <a:gd name="T85" fmla="*/ 112 h 235"/>
                  <a:gd name="T86" fmla="*/ 188 w 227"/>
                  <a:gd name="T87" fmla="*/ 160 h 235"/>
                  <a:gd name="T88" fmla="*/ 159 w 227"/>
                  <a:gd name="T89" fmla="*/ 169 h 235"/>
                  <a:gd name="T90" fmla="*/ 152 w 227"/>
                  <a:gd name="T91" fmla="*/ 169 h 235"/>
                  <a:gd name="T92" fmla="*/ 146 w 227"/>
                  <a:gd name="T93" fmla="*/ 173 h 235"/>
                  <a:gd name="T94" fmla="*/ 150 w 227"/>
                  <a:gd name="T95" fmla="*/ 179 h 235"/>
                  <a:gd name="T96" fmla="*/ 182 w 227"/>
                  <a:gd name="T97" fmla="*/ 174 h 235"/>
                  <a:gd name="T98" fmla="*/ 221 w 227"/>
                  <a:gd name="T99" fmla="*/ 14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7" h="235">
                    <a:moveTo>
                      <a:pt x="221" y="144"/>
                    </a:moveTo>
                    <a:cubicBezTo>
                      <a:pt x="227" y="163"/>
                      <a:pt x="222" y="178"/>
                      <a:pt x="212" y="192"/>
                    </a:cubicBezTo>
                    <a:cubicBezTo>
                      <a:pt x="198" y="211"/>
                      <a:pt x="179" y="222"/>
                      <a:pt x="156" y="228"/>
                    </a:cubicBezTo>
                    <a:cubicBezTo>
                      <a:pt x="137" y="232"/>
                      <a:pt x="118" y="235"/>
                      <a:pt x="98" y="230"/>
                    </a:cubicBezTo>
                    <a:cubicBezTo>
                      <a:pt x="88" y="228"/>
                      <a:pt x="78" y="223"/>
                      <a:pt x="70" y="215"/>
                    </a:cubicBezTo>
                    <a:cubicBezTo>
                      <a:pt x="69" y="214"/>
                      <a:pt x="68" y="211"/>
                      <a:pt x="69" y="210"/>
                    </a:cubicBezTo>
                    <a:cubicBezTo>
                      <a:pt x="73" y="197"/>
                      <a:pt x="73" y="185"/>
                      <a:pt x="71" y="173"/>
                    </a:cubicBezTo>
                    <a:cubicBezTo>
                      <a:pt x="71" y="172"/>
                      <a:pt x="71" y="171"/>
                      <a:pt x="71" y="171"/>
                    </a:cubicBezTo>
                    <a:cubicBezTo>
                      <a:pt x="80" y="171"/>
                      <a:pt x="88" y="171"/>
                      <a:pt x="97" y="170"/>
                    </a:cubicBezTo>
                    <a:cubicBezTo>
                      <a:pt x="112" y="168"/>
                      <a:pt x="124" y="160"/>
                      <a:pt x="135" y="150"/>
                    </a:cubicBezTo>
                    <a:cubicBezTo>
                      <a:pt x="144" y="142"/>
                      <a:pt x="152" y="132"/>
                      <a:pt x="161" y="122"/>
                    </a:cubicBezTo>
                    <a:cubicBezTo>
                      <a:pt x="167" y="115"/>
                      <a:pt x="173" y="109"/>
                      <a:pt x="183" y="109"/>
                    </a:cubicBezTo>
                    <a:cubicBezTo>
                      <a:pt x="185" y="109"/>
                      <a:pt x="187" y="107"/>
                      <a:pt x="187" y="105"/>
                    </a:cubicBezTo>
                    <a:cubicBezTo>
                      <a:pt x="188" y="102"/>
                      <a:pt x="186" y="99"/>
                      <a:pt x="183" y="100"/>
                    </a:cubicBezTo>
                    <a:cubicBezTo>
                      <a:pt x="178" y="100"/>
                      <a:pt x="173" y="100"/>
                      <a:pt x="168" y="102"/>
                    </a:cubicBezTo>
                    <a:cubicBezTo>
                      <a:pt x="159" y="106"/>
                      <a:pt x="153" y="115"/>
                      <a:pt x="147" y="123"/>
                    </a:cubicBezTo>
                    <a:cubicBezTo>
                      <a:pt x="136" y="137"/>
                      <a:pt x="123" y="150"/>
                      <a:pt x="106" y="157"/>
                    </a:cubicBezTo>
                    <a:cubicBezTo>
                      <a:pt x="95" y="161"/>
                      <a:pt x="84" y="163"/>
                      <a:pt x="72" y="159"/>
                    </a:cubicBezTo>
                    <a:cubicBezTo>
                      <a:pt x="70" y="158"/>
                      <a:pt x="67" y="156"/>
                      <a:pt x="65" y="153"/>
                    </a:cubicBezTo>
                    <a:cubicBezTo>
                      <a:pt x="59" y="143"/>
                      <a:pt x="51" y="135"/>
                      <a:pt x="40" y="128"/>
                    </a:cubicBezTo>
                    <a:cubicBezTo>
                      <a:pt x="34" y="124"/>
                      <a:pt x="32" y="118"/>
                      <a:pt x="36" y="111"/>
                    </a:cubicBezTo>
                    <a:cubicBezTo>
                      <a:pt x="40" y="103"/>
                      <a:pt x="45" y="95"/>
                      <a:pt x="50" y="87"/>
                    </a:cubicBezTo>
                    <a:cubicBezTo>
                      <a:pt x="58" y="76"/>
                      <a:pt x="59" y="64"/>
                      <a:pt x="57" y="51"/>
                    </a:cubicBezTo>
                    <a:cubicBezTo>
                      <a:pt x="57" y="48"/>
                      <a:pt x="55" y="45"/>
                      <a:pt x="52" y="46"/>
                    </a:cubicBezTo>
                    <a:cubicBezTo>
                      <a:pt x="48" y="47"/>
                      <a:pt x="47" y="49"/>
                      <a:pt x="47" y="52"/>
                    </a:cubicBezTo>
                    <a:cubicBezTo>
                      <a:pt x="47" y="59"/>
                      <a:pt x="48" y="65"/>
                      <a:pt x="46" y="71"/>
                    </a:cubicBezTo>
                    <a:cubicBezTo>
                      <a:pt x="44" y="78"/>
                      <a:pt x="39" y="85"/>
                      <a:pt x="35" y="91"/>
                    </a:cubicBezTo>
                    <a:cubicBezTo>
                      <a:pt x="30" y="99"/>
                      <a:pt x="25" y="108"/>
                      <a:pt x="23" y="119"/>
                    </a:cubicBezTo>
                    <a:cubicBezTo>
                      <a:pt x="16" y="113"/>
                      <a:pt x="9" y="108"/>
                      <a:pt x="3" y="104"/>
                    </a:cubicBezTo>
                    <a:cubicBezTo>
                      <a:pt x="6" y="98"/>
                      <a:pt x="9" y="92"/>
                      <a:pt x="10" y="87"/>
                    </a:cubicBezTo>
                    <a:cubicBezTo>
                      <a:pt x="13" y="76"/>
                      <a:pt x="10" y="67"/>
                      <a:pt x="5" y="58"/>
                    </a:cubicBezTo>
                    <a:cubicBezTo>
                      <a:pt x="0" y="50"/>
                      <a:pt x="2" y="42"/>
                      <a:pt x="7" y="35"/>
                    </a:cubicBezTo>
                    <a:cubicBezTo>
                      <a:pt x="19" y="13"/>
                      <a:pt x="47" y="0"/>
                      <a:pt x="72" y="5"/>
                    </a:cubicBezTo>
                    <a:cubicBezTo>
                      <a:pt x="86" y="7"/>
                      <a:pt x="98" y="14"/>
                      <a:pt x="106" y="25"/>
                    </a:cubicBezTo>
                    <a:cubicBezTo>
                      <a:pt x="116" y="38"/>
                      <a:pt x="117" y="52"/>
                      <a:pt x="111" y="66"/>
                    </a:cubicBezTo>
                    <a:cubicBezTo>
                      <a:pt x="110" y="69"/>
                      <a:pt x="108" y="73"/>
                      <a:pt x="106" y="76"/>
                    </a:cubicBezTo>
                    <a:cubicBezTo>
                      <a:pt x="104" y="79"/>
                      <a:pt x="104" y="82"/>
                      <a:pt x="107" y="84"/>
                    </a:cubicBezTo>
                    <a:cubicBezTo>
                      <a:pt x="110" y="86"/>
                      <a:pt x="113" y="84"/>
                      <a:pt x="115" y="82"/>
                    </a:cubicBezTo>
                    <a:cubicBezTo>
                      <a:pt x="120" y="76"/>
                      <a:pt x="125" y="70"/>
                      <a:pt x="131" y="64"/>
                    </a:cubicBezTo>
                    <a:cubicBezTo>
                      <a:pt x="140" y="55"/>
                      <a:pt x="150" y="48"/>
                      <a:pt x="163" y="44"/>
                    </a:cubicBezTo>
                    <a:cubicBezTo>
                      <a:pt x="174" y="41"/>
                      <a:pt x="184" y="44"/>
                      <a:pt x="193" y="49"/>
                    </a:cubicBezTo>
                    <a:cubicBezTo>
                      <a:pt x="208" y="57"/>
                      <a:pt x="219" y="68"/>
                      <a:pt x="223" y="84"/>
                    </a:cubicBezTo>
                    <a:cubicBezTo>
                      <a:pt x="226" y="93"/>
                      <a:pt x="226" y="103"/>
                      <a:pt x="224" y="112"/>
                    </a:cubicBezTo>
                    <a:cubicBezTo>
                      <a:pt x="219" y="133"/>
                      <a:pt x="207" y="149"/>
                      <a:pt x="188" y="160"/>
                    </a:cubicBezTo>
                    <a:cubicBezTo>
                      <a:pt x="179" y="164"/>
                      <a:pt x="169" y="168"/>
                      <a:pt x="159" y="169"/>
                    </a:cubicBezTo>
                    <a:cubicBezTo>
                      <a:pt x="157" y="169"/>
                      <a:pt x="154" y="169"/>
                      <a:pt x="152" y="169"/>
                    </a:cubicBezTo>
                    <a:cubicBezTo>
                      <a:pt x="149" y="168"/>
                      <a:pt x="146" y="170"/>
                      <a:pt x="146" y="173"/>
                    </a:cubicBezTo>
                    <a:cubicBezTo>
                      <a:pt x="146" y="176"/>
                      <a:pt x="147" y="178"/>
                      <a:pt x="150" y="179"/>
                    </a:cubicBezTo>
                    <a:cubicBezTo>
                      <a:pt x="162" y="181"/>
                      <a:pt x="172" y="178"/>
                      <a:pt x="182" y="174"/>
                    </a:cubicBezTo>
                    <a:cubicBezTo>
                      <a:pt x="197" y="168"/>
                      <a:pt x="210" y="158"/>
                      <a:pt x="221" y="1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Freeform 15">
                <a:extLst>
                  <a:ext uri="{FF2B5EF4-FFF2-40B4-BE49-F238E27FC236}">
                    <a16:creationId xmlns="" xmlns:a16="http://schemas.microsoft.com/office/drawing/2014/main" id="{BE3B19DE-2E6A-4C8C-8EB3-2010C815E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1894" y="-3281153"/>
                <a:ext cx="1331222" cy="1148716"/>
              </a:xfrm>
              <a:custGeom>
                <a:avLst/>
                <a:gdLst>
                  <a:gd name="T0" fmla="*/ 154 w 247"/>
                  <a:gd name="T1" fmla="*/ 213 h 213"/>
                  <a:gd name="T2" fmla="*/ 148 w 247"/>
                  <a:gd name="T3" fmla="*/ 187 h 213"/>
                  <a:gd name="T4" fmla="*/ 132 w 247"/>
                  <a:gd name="T5" fmla="*/ 167 h 213"/>
                  <a:gd name="T6" fmla="*/ 130 w 247"/>
                  <a:gd name="T7" fmla="*/ 160 h 213"/>
                  <a:gd name="T8" fmla="*/ 118 w 247"/>
                  <a:gd name="T9" fmla="*/ 106 h 213"/>
                  <a:gd name="T10" fmla="*/ 118 w 247"/>
                  <a:gd name="T11" fmla="*/ 93 h 213"/>
                  <a:gd name="T12" fmla="*/ 125 w 247"/>
                  <a:gd name="T13" fmla="*/ 87 h 213"/>
                  <a:gd name="T14" fmla="*/ 129 w 247"/>
                  <a:gd name="T15" fmla="*/ 81 h 213"/>
                  <a:gd name="T16" fmla="*/ 123 w 247"/>
                  <a:gd name="T17" fmla="*/ 78 h 213"/>
                  <a:gd name="T18" fmla="*/ 109 w 247"/>
                  <a:gd name="T19" fmla="*/ 89 h 213"/>
                  <a:gd name="T20" fmla="*/ 105 w 247"/>
                  <a:gd name="T21" fmla="*/ 100 h 213"/>
                  <a:gd name="T22" fmla="*/ 61 w 247"/>
                  <a:gd name="T23" fmla="*/ 104 h 213"/>
                  <a:gd name="T24" fmla="*/ 64 w 247"/>
                  <a:gd name="T25" fmla="*/ 86 h 213"/>
                  <a:gd name="T26" fmla="*/ 40 w 247"/>
                  <a:gd name="T27" fmla="*/ 49 h 213"/>
                  <a:gd name="T28" fmla="*/ 21 w 247"/>
                  <a:gd name="T29" fmla="*/ 44 h 213"/>
                  <a:gd name="T30" fmla="*/ 16 w 247"/>
                  <a:gd name="T31" fmla="*/ 41 h 213"/>
                  <a:gd name="T32" fmla="*/ 0 w 247"/>
                  <a:gd name="T33" fmla="*/ 14 h 213"/>
                  <a:gd name="T34" fmla="*/ 26 w 247"/>
                  <a:gd name="T35" fmla="*/ 2 h 213"/>
                  <a:gd name="T36" fmla="*/ 99 w 247"/>
                  <a:gd name="T37" fmla="*/ 35 h 213"/>
                  <a:gd name="T38" fmla="*/ 104 w 247"/>
                  <a:gd name="T39" fmla="*/ 52 h 213"/>
                  <a:gd name="T40" fmla="*/ 112 w 247"/>
                  <a:gd name="T41" fmla="*/ 58 h 213"/>
                  <a:gd name="T42" fmla="*/ 166 w 247"/>
                  <a:gd name="T43" fmla="*/ 73 h 213"/>
                  <a:gd name="T44" fmla="*/ 193 w 247"/>
                  <a:gd name="T45" fmla="*/ 117 h 213"/>
                  <a:gd name="T46" fmla="*/ 192 w 247"/>
                  <a:gd name="T47" fmla="*/ 153 h 213"/>
                  <a:gd name="T48" fmla="*/ 190 w 247"/>
                  <a:gd name="T49" fmla="*/ 157 h 213"/>
                  <a:gd name="T50" fmla="*/ 192 w 247"/>
                  <a:gd name="T51" fmla="*/ 165 h 213"/>
                  <a:gd name="T52" fmla="*/ 199 w 247"/>
                  <a:gd name="T53" fmla="*/ 163 h 213"/>
                  <a:gd name="T54" fmla="*/ 204 w 247"/>
                  <a:gd name="T55" fmla="*/ 146 h 213"/>
                  <a:gd name="T56" fmla="*/ 205 w 247"/>
                  <a:gd name="T57" fmla="*/ 126 h 213"/>
                  <a:gd name="T58" fmla="*/ 233 w 247"/>
                  <a:gd name="T59" fmla="*/ 142 h 213"/>
                  <a:gd name="T60" fmla="*/ 238 w 247"/>
                  <a:gd name="T61" fmla="*/ 195 h 213"/>
                  <a:gd name="T62" fmla="*/ 235 w 247"/>
                  <a:gd name="T63" fmla="*/ 200 h 213"/>
                  <a:gd name="T64" fmla="*/ 230 w 247"/>
                  <a:gd name="T65" fmla="*/ 201 h 213"/>
                  <a:gd name="T66" fmla="*/ 162 w 247"/>
                  <a:gd name="T67" fmla="*/ 206 h 213"/>
                  <a:gd name="T68" fmla="*/ 154 w 247"/>
                  <a:gd name="T69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7" h="213">
                    <a:moveTo>
                      <a:pt x="154" y="213"/>
                    </a:moveTo>
                    <a:cubicBezTo>
                      <a:pt x="152" y="204"/>
                      <a:pt x="152" y="195"/>
                      <a:pt x="148" y="187"/>
                    </a:cubicBezTo>
                    <a:cubicBezTo>
                      <a:pt x="145" y="180"/>
                      <a:pt x="138" y="173"/>
                      <a:pt x="132" y="167"/>
                    </a:cubicBezTo>
                    <a:cubicBezTo>
                      <a:pt x="130" y="164"/>
                      <a:pt x="129" y="163"/>
                      <a:pt x="130" y="160"/>
                    </a:cubicBezTo>
                    <a:cubicBezTo>
                      <a:pt x="139" y="141"/>
                      <a:pt x="135" y="118"/>
                      <a:pt x="118" y="106"/>
                    </a:cubicBezTo>
                    <a:cubicBezTo>
                      <a:pt x="115" y="104"/>
                      <a:pt x="115" y="98"/>
                      <a:pt x="118" y="93"/>
                    </a:cubicBezTo>
                    <a:cubicBezTo>
                      <a:pt x="120" y="91"/>
                      <a:pt x="123" y="88"/>
                      <a:pt x="125" y="87"/>
                    </a:cubicBezTo>
                    <a:cubicBezTo>
                      <a:pt x="129" y="86"/>
                      <a:pt x="130" y="84"/>
                      <a:pt x="129" y="81"/>
                    </a:cubicBezTo>
                    <a:cubicBezTo>
                      <a:pt x="128" y="79"/>
                      <a:pt x="125" y="78"/>
                      <a:pt x="123" y="78"/>
                    </a:cubicBezTo>
                    <a:cubicBezTo>
                      <a:pt x="116" y="78"/>
                      <a:pt x="112" y="83"/>
                      <a:pt x="109" y="89"/>
                    </a:cubicBezTo>
                    <a:cubicBezTo>
                      <a:pt x="107" y="92"/>
                      <a:pt x="106" y="95"/>
                      <a:pt x="105" y="100"/>
                    </a:cubicBezTo>
                    <a:cubicBezTo>
                      <a:pt x="90" y="96"/>
                      <a:pt x="75" y="99"/>
                      <a:pt x="61" y="104"/>
                    </a:cubicBezTo>
                    <a:cubicBezTo>
                      <a:pt x="62" y="98"/>
                      <a:pt x="64" y="92"/>
                      <a:pt x="64" y="86"/>
                    </a:cubicBezTo>
                    <a:cubicBezTo>
                      <a:pt x="65" y="68"/>
                      <a:pt x="55" y="56"/>
                      <a:pt x="40" y="49"/>
                    </a:cubicBezTo>
                    <a:cubicBezTo>
                      <a:pt x="34" y="47"/>
                      <a:pt x="27" y="46"/>
                      <a:pt x="21" y="44"/>
                    </a:cubicBezTo>
                    <a:cubicBezTo>
                      <a:pt x="19" y="44"/>
                      <a:pt x="17" y="42"/>
                      <a:pt x="16" y="41"/>
                    </a:cubicBezTo>
                    <a:cubicBezTo>
                      <a:pt x="11" y="32"/>
                      <a:pt x="6" y="23"/>
                      <a:pt x="0" y="14"/>
                    </a:cubicBezTo>
                    <a:cubicBezTo>
                      <a:pt x="7" y="7"/>
                      <a:pt x="16" y="3"/>
                      <a:pt x="26" y="2"/>
                    </a:cubicBezTo>
                    <a:cubicBezTo>
                      <a:pt x="56" y="0"/>
                      <a:pt x="81" y="9"/>
                      <a:pt x="99" y="35"/>
                    </a:cubicBezTo>
                    <a:cubicBezTo>
                      <a:pt x="102" y="40"/>
                      <a:pt x="103" y="46"/>
                      <a:pt x="104" y="52"/>
                    </a:cubicBezTo>
                    <a:cubicBezTo>
                      <a:pt x="106" y="57"/>
                      <a:pt x="107" y="58"/>
                      <a:pt x="112" y="58"/>
                    </a:cubicBezTo>
                    <a:cubicBezTo>
                      <a:pt x="133" y="54"/>
                      <a:pt x="150" y="60"/>
                      <a:pt x="166" y="73"/>
                    </a:cubicBezTo>
                    <a:cubicBezTo>
                      <a:pt x="180" y="85"/>
                      <a:pt x="189" y="100"/>
                      <a:pt x="193" y="117"/>
                    </a:cubicBezTo>
                    <a:cubicBezTo>
                      <a:pt x="195" y="129"/>
                      <a:pt x="196" y="141"/>
                      <a:pt x="192" y="153"/>
                    </a:cubicBezTo>
                    <a:cubicBezTo>
                      <a:pt x="191" y="155"/>
                      <a:pt x="190" y="156"/>
                      <a:pt x="190" y="157"/>
                    </a:cubicBezTo>
                    <a:cubicBezTo>
                      <a:pt x="188" y="160"/>
                      <a:pt x="189" y="163"/>
                      <a:pt x="192" y="165"/>
                    </a:cubicBezTo>
                    <a:cubicBezTo>
                      <a:pt x="195" y="167"/>
                      <a:pt x="198" y="165"/>
                      <a:pt x="199" y="163"/>
                    </a:cubicBezTo>
                    <a:cubicBezTo>
                      <a:pt x="201" y="157"/>
                      <a:pt x="203" y="152"/>
                      <a:pt x="204" y="146"/>
                    </a:cubicBezTo>
                    <a:cubicBezTo>
                      <a:pt x="205" y="139"/>
                      <a:pt x="205" y="133"/>
                      <a:pt x="205" y="126"/>
                    </a:cubicBezTo>
                    <a:cubicBezTo>
                      <a:pt x="217" y="126"/>
                      <a:pt x="226" y="132"/>
                      <a:pt x="233" y="142"/>
                    </a:cubicBezTo>
                    <a:cubicBezTo>
                      <a:pt x="245" y="158"/>
                      <a:pt x="247" y="176"/>
                      <a:pt x="238" y="195"/>
                    </a:cubicBezTo>
                    <a:cubicBezTo>
                      <a:pt x="238" y="197"/>
                      <a:pt x="237" y="199"/>
                      <a:pt x="235" y="200"/>
                    </a:cubicBezTo>
                    <a:cubicBezTo>
                      <a:pt x="234" y="201"/>
                      <a:pt x="231" y="202"/>
                      <a:pt x="230" y="201"/>
                    </a:cubicBezTo>
                    <a:cubicBezTo>
                      <a:pt x="206" y="186"/>
                      <a:pt x="184" y="190"/>
                      <a:pt x="162" y="206"/>
                    </a:cubicBezTo>
                    <a:cubicBezTo>
                      <a:pt x="159" y="209"/>
                      <a:pt x="156" y="211"/>
                      <a:pt x="154" y="2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 16">
                <a:extLst>
                  <a:ext uri="{FF2B5EF4-FFF2-40B4-BE49-F238E27FC236}">
                    <a16:creationId xmlns="" xmlns:a16="http://schemas.microsoft.com/office/drawing/2014/main" id="{28196F54-7BEA-4E90-BDFF-3B9B87E94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533" y="-2929559"/>
                <a:ext cx="475054" cy="662928"/>
              </a:xfrm>
              <a:custGeom>
                <a:avLst/>
                <a:gdLst>
                  <a:gd name="T0" fmla="*/ 78 w 88"/>
                  <a:gd name="T1" fmla="*/ 1 h 123"/>
                  <a:gd name="T2" fmla="*/ 88 w 88"/>
                  <a:gd name="T3" fmla="*/ 59 h 123"/>
                  <a:gd name="T4" fmla="*/ 58 w 88"/>
                  <a:gd name="T5" fmla="*/ 81 h 123"/>
                  <a:gd name="T6" fmla="*/ 48 w 88"/>
                  <a:gd name="T7" fmla="*/ 117 h 123"/>
                  <a:gd name="T8" fmla="*/ 24 w 88"/>
                  <a:gd name="T9" fmla="*/ 123 h 123"/>
                  <a:gd name="T10" fmla="*/ 20 w 88"/>
                  <a:gd name="T11" fmla="*/ 121 h 123"/>
                  <a:gd name="T12" fmla="*/ 3 w 88"/>
                  <a:gd name="T13" fmla="*/ 82 h 123"/>
                  <a:gd name="T14" fmla="*/ 41 w 88"/>
                  <a:gd name="T15" fmla="*/ 9 h 123"/>
                  <a:gd name="T16" fmla="*/ 75 w 88"/>
                  <a:gd name="T17" fmla="*/ 1 h 123"/>
                  <a:gd name="T18" fmla="*/ 78 w 88"/>
                  <a:gd name="T19" fmla="*/ 1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123">
                    <a:moveTo>
                      <a:pt x="78" y="1"/>
                    </a:moveTo>
                    <a:cubicBezTo>
                      <a:pt x="76" y="22"/>
                      <a:pt x="81" y="40"/>
                      <a:pt x="88" y="59"/>
                    </a:cubicBezTo>
                    <a:cubicBezTo>
                      <a:pt x="76" y="64"/>
                      <a:pt x="66" y="70"/>
                      <a:pt x="58" y="81"/>
                    </a:cubicBezTo>
                    <a:cubicBezTo>
                      <a:pt x="51" y="92"/>
                      <a:pt x="47" y="103"/>
                      <a:pt x="48" y="117"/>
                    </a:cubicBezTo>
                    <a:cubicBezTo>
                      <a:pt x="39" y="116"/>
                      <a:pt x="31" y="118"/>
                      <a:pt x="24" y="123"/>
                    </a:cubicBezTo>
                    <a:cubicBezTo>
                      <a:pt x="23" y="123"/>
                      <a:pt x="20" y="122"/>
                      <a:pt x="20" y="121"/>
                    </a:cubicBezTo>
                    <a:cubicBezTo>
                      <a:pt x="9" y="110"/>
                      <a:pt x="4" y="96"/>
                      <a:pt x="3" y="82"/>
                    </a:cubicBezTo>
                    <a:cubicBezTo>
                      <a:pt x="0" y="50"/>
                      <a:pt x="13" y="25"/>
                      <a:pt x="41" y="9"/>
                    </a:cubicBezTo>
                    <a:cubicBezTo>
                      <a:pt x="51" y="2"/>
                      <a:pt x="63" y="0"/>
                      <a:pt x="75" y="1"/>
                    </a:cubicBezTo>
                    <a:cubicBezTo>
                      <a:pt x="76" y="1"/>
                      <a:pt x="77" y="1"/>
                      <a:pt x="7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Freeform 17">
                <a:extLst>
                  <a:ext uri="{FF2B5EF4-FFF2-40B4-BE49-F238E27FC236}">
                    <a16:creationId xmlns="" xmlns:a16="http://schemas.microsoft.com/office/drawing/2014/main" id="{E5D2F214-1B41-4E64-BFC2-03BEFD7ED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716" y="-2454507"/>
                <a:ext cx="308651" cy="614617"/>
              </a:xfrm>
              <a:custGeom>
                <a:avLst/>
                <a:gdLst>
                  <a:gd name="T0" fmla="*/ 36 w 57"/>
                  <a:gd name="T1" fmla="*/ 0 h 114"/>
                  <a:gd name="T2" fmla="*/ 56 w 57"/>
                  <a:gd name="T3" fmla="*/ 42 h 114"/>
                  <a:gd name="T4" fmla="*/ 56 w 57"/>
                  <a:gd name="T5" fmla="*/ 46 h 114"/>
                  <a:gd name="T6" fmla="*/ 51 w 57"/>
                  <a:gd name="T7" fmla="*/ 80 h 114"/>
                  <a:gd name="T8" fmla="*/ 49 w 57"/>
                  <a:gd name="T9" fmla="*/ 84 h 114"/>
                  <a:gd name="T10" fmla="*/ 19 w 57"/>
                  <a:gd name="T11" fmla="*/ 114 h 114"/>
                  <a:gd name="T12" fmla="*/ 5 w 57"/>
                  <a:gd name="T13" fmla="*/ 90 h 114"/>
                  <a:gd name="T14" fmla="*/ 5 w 57"/>
                  <a:gd name="T15" fmla="*/ 37 h 114"/>
                  <a:gd name="T16" fmla="*/ 27 w 57"/>
                  <a:gd name="T17" fmla="*/ 4 h 114"/>
                  <a:gd name="T18" fmla="*/ 36 w 57"/>
                  <a:gd name="T19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114">
                    <a:moveTo>
                      <a:pt x="36" y="0"/>
                    </a:moveTo>
                    <a:cubicBezTo>
                      <a:pt x="39" y="17"/>
                      <a:pt x="46" y="31"/>
                      <a:pt x="56" y="42"/>
                    </a:cubicBezTo>
                    <a:cubicBezTo>
                      <a:pt x="57" y="43"/>
                      <a:pt x="57" y="45"/>
                      <a:pt x="56" y="46"/>
                    </a:cubicBezTo>
                    <a:cubicBezTo>
                      <a:pt x="50" y="57"/>
                      <a:pt x="48" y="68"/>
                      <a:pt x="51" y="80"/>
                    </a:cubicBezTo>
                    <a:cubicBezTo>
                      <a:pt x="51" y="81"/>
                      <a:pt x="50" y="84"/>
                      <a:pt x="49" y="84"/>
                    </a:cubicBezTo>
                    <a:cubicBezTo>
                      <a:pt x="37" y="93"/>
                      <a:pt x="27" y="102"/>
                      <a:pt x="19" y="114"/>
                    </a:cubicBezTo>
                    <a:cubicBezTo>
                      <a:pt x="12" y="107"/>
                      <a:pt x="8" y="99"/>
                      <a:pt x="5" y="90"/>
                    </a:cubicBezTo>
                    <a:cubicBezTo>
                      <a:pt x="0" y="72"/>
                      <a:pt x="0" y="54"/>
                      <a:pt x="5" y="37"/>
                    </a:cubicBezTo>
                    <a:cubicBezTo>
                      <a:pt x="9" y="24"/>
                      <a:pt x="15" y="12"/>
                      <a:pt x="27" y="4"/>
                    </a:cubicBezTo>
                    <a:cubicBezTo>
                      <a:pt x="30" y="3"/>
                      <a:pt x="33" y="2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2CB569D2-26F1-43F2-BCB2-66AA9FCE07A1}"/>
              </a:ext>
            </a:extLst>
          </p:cNvPr>
          <p:cNvSpPr>
            <a:spLocks/>
          </p:cNvSpPr>
          <p:nvPr/>
        </p:nvSpPr>
        <p:spPr bwMode="auto">
          <a:xfrm>
            <a:off x="683568" y="1268760"/>
            <a:ext cx="7259582" cy="3581070"/>
          </a:xfrm>
          <a:custGeom>
            <a:avLst/>
            <a:gdLst>
              <a:gd name="T0" fmla="*/ 1476 w 4788"/>
              <a:gd name="T1" fmla="*/ 1313 h 2310"/>
              <a:gd name="T2" fmla="*/ 3124 w 4788"/>
              <a:gd name="T3" fmla="*/ 1393 h 2310"/>
              <a:gd name="T4" fmla="*/ 3052 w 4788"/>
              <a:gd name="T5" fmla="*/ 605 h 2310"/>
              <a:gd name="T6" fmla="*/ 2872 w 4788"/>
              <a:gd name="T7" fmla="*/ 1361 h 2310"/>
              <a:gd name="T8" fmla="*/ 2844 w 4788"/>
              <a:gd name="T9" fmla="*/ 1989 h 2310"/>
              <a:gd name="T10" fmla="*/ 2220 w 4788"/>
              <a:gd name="T11" fmla="*/ 1165 h 2310"/>
              <a:gd name="T12" fmla="*/ 2828 w 4788"/>
              <a:gd name="T13" fmla="*/ 481 h 2310"/>
              <a:gd name="T14" fmla="*/ 2110 w 4788"/>
              <a:gd name="T15" fmla="*/ 673 h 2310"/>
              <a:gd name="T16" fmla="*/ 2404 w 4788"/>
              <a:gd name="T17" fmla="*/ 1881 h 2310"/>
              <a:gd name="T18" fmla="*/ 1672 w 4788"/>
              <a:gd name="T19" fmla="*/ 1769 h 2310"/>
              <a:gd name="T20" fmla="*/ 1524 w 4788"/>
              <a:gd name="T21" fmla="*/ 865 h 2310"/>
              <a:gd name="T22" fmla="*/ 2064 w 4788"/>
              <a:gd name="T23" fmla="*/ 301 h 2310"/>
              <a:gd name="T24" fmla="*/ 2972 w 4788"/>
              <a:gd name="T25" fmla="*/ 381 h 2310"/>
              <a:gd name="T26" fmla="*/ 3184 w 4788"/>
              <a:gd name="T27" fmla="*/ 1193 h 2310"/>
              <a:gd name="T28" fmla="*/ 2908 w 4788"/>
              <a:gd name="T29" fmla="*/ 1885 h 2310"/>
              <a:gd name="T30" fmla="*/ 2000 w 4788"/>
              <a:gd name="T31" fmla="*/ 1977 h 2310"/>
              <a:gd name="T32" fmla="*/ 1420 w 4788"/>
              <a:gd name="T33" fmla="*/ 1433 h 2310"/>
              <a:gd name="T34" fmla="*/ 1860 w 4788"/>
              <a:gd name="T35" fmla="*/ 813 h 2310"/>
              <a:gd name="T36" fmla="*/ 2212 w 4788"/>
              <a:gd name="T37" fmla="*/ 205 h 2310"/>
              <a:gd name="T38" fmla="*/ 2948 w 4788"/>
              <a:gd name="T39" fmla="*/ 445 h 2310"/>
              <a:gd name="T40" fmla="*/ 3028 w 4788"/>
              <a:gd name="T41" fmla="*/ 1125 h 2310"/>
              <a:gd name="T42" fmla="*/ 1948 w 4788"/>
              <a:gd name="T43" fmla="*/ 909 h 2310"/>
              <a:gd name="T44" fmla="*/ 2224 w 4788"/>
              <a:gd name="T45" fmla="*/ 1709 h 2310"/>
              <a:gd name="T46" fmla="*/ 3156 w 4788"/>
              <a:gd name="T47" fmla="*/ 1485 h 2310"/>
              <a:gd name="T48" fmla="*/ 3425 w 4788"/>
              <a:gd name="T49" fmla="*/ 1149 h 2310"/>
              <a:gd name="T50" fmla="*/ 3428 w 4788"/>
              <a:gd name="T51" fmla="*/ 1135 h 2310"/>
              <a:gd name="T52" fmla="*/ 2908 w 4788"/>
              <a:gd name="T53" fmla="*/ 513 h 2310"/>
              <a:gd name="T54" fmla="*/ 1860 w 4788"/>
              <a:gd name="T55" fmla="*/ 885 h 2310"/>
              <a:gd name="T56" fmla="*/ 1788 w 4788"/>
              <a:gd name="T57" fmla="*/ 2037 h 2310"/>
              <a:gd name="T58" fmla="*/ 2800 w 4788"/>
              <a:gd name="T59" fmla="*/ 2077 h 2310"/>
              <a:gd name="T60" fmla="*/ 3296 w 4788"/>
              <a:gd name="T61" fmla="*/ 1825 h 2310"/>
              <a:gd name="T62" fmla="*/ 3532 w 4788"/>
              <a:gd name="T63" fmla="*/ 1213 h 2310"/>
              <a:gd name="T64" fmla="*/ 3032 w 4788"/>
              <a:gd name="T65" fmla="*/ 757 h 2310"/>
              <a:gd name="T66" fmla="*/ 1968 w 4788"/>
              <a:gd name="T67" fmla="*/ 501 h 2310"/>
              <a:gd name="T68" fmla="*/ 1459 w 4788"/>
              <a:gd name="T69" fmla="*/ 1155 h 2310"/>
              <a:gd name="T70" fmla="*/ 2724 w 4788"/>
              <a:gd name="T71" fmla="*/ 1789 h 2310"/>
              <a:gd name="T72" fmla="*/ 3480 w 4788"/>
              <a:gd name="T73" fmla="*/ 1493 h 2310"/>
              <a:gd name="T74" fmla="*/ 2404 w 4788"/>
              <a:gd name="T75" fmla="*/ 853 h 2310"/>
              <a:gd name="T76" fmla="*/ 2184 w 4788"/>
              <a:gd name="T77" fmla="*/ 1429 h 2310"/>
              <a:gd name="T78" fmla="*/ 2404 w 4788"/>
              <a:gd name="T79" fmla="*/ 1201 h 2310"/>
              <a:gd name="T80" fmla="*/ 2508 w 4788"/>
              <a:gd name="T81" fmla="*/ 1941 h 2310"/>
              <a:gd name="T82" fmla="*/ 1752 w 4788"/>
              <a:gd name="T83" fmla="*/ 653 h 2310"/>
              <a:gd name="T84" fmla="*/ 2916 w 4788"/>
              <a:gd name="T85" fmla="*/ 321 h 2310"/>
              <a:gd name="T86" fmla="*/ 3024 w 4788"/>
              <a:gd name="T87" fmla="*/ 1965 h 2310"/>
              <a:gd name="T88" fmla="*/ 1816 w 4788"/>
              <a:gd name="T89" fmla="*/ 1161 h 2310"/>
              <a:gd name="T90" fmla="*/ 2660 w 4788"/>
              <a:gd name="T91" fmla="*/ 2209 h 2310"/>
              <a:gd name="T92" fmla="*/ 2940 w 4788"/>
              <a:gd name="T93" fmla="*/ 669 h 2310"/>
              <a:gd name="T94" fmla="*/ 1700 w 4788"/>
              <a:gd name="T95" fmla="*/ 1549 h 2310"/>
              <a:gd name="T96" fmla="*/ 2532 w 4788"/>
              <a:gd name="T97" fmla="*/ 673 h 2310"/>
              <a:gd name="T98" fmla="*/ 2272 w 4788"/>
              <a:gd name="T99" fmla="*/ 793 h 2310"/>
              <a:gd name="T100" fmla="*/ 2308 w 4788"/>
              <a:gd name="T101" fmla="*/ 641 h 2310"/>
              <a:gd name="T102" fmla="*/ 2932 w 4788"/>
              <a:gd name="T103" fmla="*/ 2033 h 2310"/>
              <a:gd name="T104" fmla="*/ 3408 w 4788"/>
              <a:gd name="T105" fmla="*/ 745 h 2310"/>
              <a:gd name="T106" fmla="*/ 1732 w 4788"/>
              <a:gd name="T107" fmla="*/ 789 h 2310"/>
              <a:gd name="T108" fmla="*/ 3080 w 4788"/>
              <a:gd name="T109" fmla="*/ 357 h 2310"/>
              <a:gd name="T110" fmla="*/ 2540 w 4788"/>
              <a:gd name="T111" fmla="*/ 2265 h 2310"/>
              <a:gd name="T112" fmla="*/ 3760 w 4788"/>
              <a:gd name="T113" fmla="*/ 1521 h 2310"/>
              <a:gd name="T114" fmla="*/ 4788 w 4788"/>
              <a:gd name="T115" fmla="*/ 1041 h 2310"/>
              <a:gd name="connsiteX0" fmla="*/ 0 w 10010"/>
              <a:gd name="connsiteY0" fmla="*/ 8484 h 9316"/>
              <a:gd name="connsiteX1" fmla="*/ 3083 w 10010"/>
              <a:gd name="connsiteY1" fmla="*/ 5177 h 9316"/>
              <a:gd name="connsiteX2" fmla="*/ 5079 w 10010"/>
              <a:gd name="connsiteY2" fmla="*/ 6251 h 9316"/>
              <a:gd name="connsiteX3" fmla="*/ 6525 w 10010"/>
              <a:gd name="connsiteY3" fmla="*/ 5523 h 9316"/>
              <a:gd name="connsiteX4" fmla="*/ 6892 w 10010"/>
              <a:gd name="connsiteY4" fmla="*/ 4173 h 9316"/>
              <a:gd name="connsiteX5" fmla="*/ 6374 w 10010"/>
              <a:gd name="connsiteY5" fmla="*/ 2112 h 9316"/>
              <a:gd name="connsiteX6" fmla="*/ 5472 w 10010"/>
              <a:gd name="connsiteY6" fmla="*/ 3567 h 9316"/>
              <a:gd name="connsiteX7" fmla="*/ 5998 w 10010"/>
              <a:gd name="connsiteY7" fmla="*/ 5385 h 9316"/>
              <a:gd name="connsiteX8" fmla="*/ 6516 w 10010"/>
              <a:gd name="connsiteY8" fmla="*/ 6701 h 9316"/>
              <a:gd name="connsiteX9" fmla="*/ 5940 w 10010"/>
              <a:gd name="connsiteY9" fmla="*/ 8103 h 9316"/>
              <a:gd name="connsiteX10" fmla="*/ 4678 w 10010"/>
              <a:gd name="connsiteY10" fmla="*/ 8121 h 9316"/>
              <a:gd name="connsiteX11" fmla="*/ 4637 w 10010"/>
              <a:gd name="connsiteY11" fmla="*/ 4536 h 9316"/>
              <a:gd name="connsiteX12" fmla="*/ 5748 w 10010"/>
              <a:gd name="connsiteY12" fmla="*/ 3722 h 9316"/>
              <a:gd name="connsiteX13" fmla="*/ 5906 w 10010"/>
              <a:gd name="connsiteY13" fmla="*/ 1575 h 9316"/>
              <a:gd name="connsiteX14" fmla="*/ 4453 w 10010"/>
              <a:gd name="connsiteY14" fmla="*/ 987 h 9316"/>
              <a:gd name="connsiteX15" fmla="*/ 4407 w 10010"/>
              <a:gd name="connsiteY15" fmla="*/ 2406 h 9316"/>
              <a:gd name="connsiteX16" fmla="*/ 4620 w 10010"/>
              <a:gd name="connsiteY16" fmla="*/ 3999 h 9316"/>
              <a:gd name="connsiteX17" fmla="*/ 5021 w 10010"/>
              <a:gd name="connsiteY17" fmla="*/ 7636 h 9316"/>
              <a:gd name="connsiteX18" fmla="*/ 4403 w 10010"/>
              <a:gd name="connsiteY18" fmla="*/ 8571 h 9316"/>
              <a:gd name="connsiteX19" fmla="*/ 3492 w 10010"/>
              <a:gd name="connsiteY19" fmla="*/ 7151 h 9316"/>
              <a:gd name="connsiteX20" fmla="*/ 3417 w 10010"/>
              <a:gd name="connsiteY20" fmla="*/ 4779 h 9316"/>
              <a:gd name="connsiteX21" fmla="*/ 3183 w 10010"/>
              <a:gd name="connsiteY21" fmla="*/ 3238 h 9316"/>
              <a:gd name="connsiteX22" fmla="*/ 3634 w 10010"/>
              <a:gd name="connsiteY22" fmla="*/ 1679 h 9316"/>
              <a:gd name="connsiteX23" fmla="*/ 4311 w 10010"/>
              <a:gd name="connsiteY23" fmla="*/ 796 h 9316"/>
              <a:gd name="connsiteX24" fmla="*/ 5138 w 10010"/>
              <a:gd name="connsiteY24" fmla="*/ 1835 h 9316"/>
              <a:gd name="connsiteX25" fmla="*/ 6207 w 10010"/>
              <a:gd name="connsiteY25" fmla="*/ 1142 h 9316"/>
              <a:gd name="connsiteX26" fmla="*/ 6942 w 10010"/>
              <a:gd name="connsiteY26" fmla="*/ 2441 h 9316"/>
              <a:gd name="connsiteX27" fmla="*/ 6650 w 10010"/>
              <a:gd name="connsiteY27" fmla="*/ 4658 h 9316"/>
              <a:gd name="connsiteX28" fmla="*/ 6742 w 10010"/>
              <a:gd name="connsiteY28" fmla="*/ 6389 h 9316"/>
              <a:gd name="connsiteX29" fmla="*/ 6074 w 10010"/>
              <a:gd name="connsiteY29" fmla="*/ 7653 h 9316"/>
              <a:gd name="connsiteX30" fmla="*/ 5104 w 10010"/>
              <a:gd name="connsiteY30" fmla="*/ 8917 h 9316"/>
              <a:gd name="connsiteX31" fmla="*/ 4177 w 10010"/>
              <a:gd name="connsiteY31" fmla="*/ 8051 h 9316"/>
              <a:gd name="connsiteX32" fmla="*/ 2989 w 10010"/>
              <a:gd name="connsiteY32" fmla="*/ 5822 h 9316"/>
              <a:gd name="connsiteX33" fmla="*/ 2966 w 10010"/>
              <a:gd name="connsiteY33" fmla="*/ 5696 h 9316"/>
              <a:gd name="connsiteX34" fmla="*/ 3016 w 10010"/>
              <a:gd name="connsiteY34" fmla="*/ 3688 h 9316"/>
              <a:gd name="connsiteX35" fmla="*/ 3885 w 10010"/>
              <a:gd name="connsiteY35" fmla="*/ 3012 h 9316"/>
              <a:gd name="connsiteX36" fmla="*/ 4169 w 10010"/>
              <a:gd name="connsiteY36" fmla="*/ 2060 h 9316"/>
              <a:gd name="connsiteX37" fmla="*/ 4620 w 10010"/>
              <a:gd name="connsiteY37" fmla="*/ 380 h 9316"/>
              <a:gd name="connsiteX38" fmla="*/ 5497 w 10010"/>
              <a:gd name="connsiteY38" fmla="*/ 259 h 9316"/>
              <a:gd name="connsiteX39" fmla="*/ 6157 w 10010"/>
              <a:gd name="connsiteY39" fmla="*/ 1419 h 9316"/>
              <a:gd name="connsiteX40" fmla="*/ 6675 w 10010"/>
              <a:gd name="connsiteY40" fmla="*/ 1956 h 9316"/>
              <a:gd name="connsiteX41" fmla="*/ 6324 w 10010"/>
              <a:gd name="connsiteY41" fmla="*/ 4363 h 9316"/>
              <a:gd name="connsiteX42" fmla="*/ 4971 w 10010"/>
              <a:gd name="connsiteY42" fmla="*/ 3670 h 9316"/>
              <a:gd name="connsiteX43" fmla="*/ 4069 w 10010"/>
              <a:gd name="connsiteY43" fmla="*/ 3428 h 9316"/>
              <a:gd name="connsiteX44" fmla="*/ 3743 w 10010"/>
              <a:gd name="connsiteY44" fmla="*/ 6095 h 9316"/>
              <a:gd name="connsiteX45" fmla="*/ 4645 w 10010"/>
              <a:gd name="connsiteY45" fmla="*/ 6891 h 9316"/>
              <a:gd name="connsiteX46" fmla="*/ 5564 w 10010"/>
              <a:gd name="connsiteY46" fmla="*/ 6839 h 9316"/>
              <a:gd name="connsiteX47" fmla="*/ 6591 w 10010"/>
              <a:gd name="connsiteY47" fmla="*/ 5922 h 9316"/>
              <a:gd name="connsiteX48" fmla="*/ 7084 w 10010"/>
              <a:gd name="connsiteY48" fmla="*/ 4900 h 9316"/>
              <a:gd name="connsiteX49" fmla="*/ 7153 w 10010"/>
              <a:gd name="connsiteY49" fmla="*/ 4467 h 9316"/>
              <a:gd name="connsiteX50" fmla="*/ 7153 w 10010"/>
              <a:gd name="connsiteY50" fmla="*/ 4467 h 9316"/>
              <a:gd name="connsiteX51" fmla="*/ 7160 w 10010"/>
              <a:gd name="connsiteY51" fmla="*/ 4406 h 9316"/>
              <a:gd name="connsiteX52" fmla="*/ 7151 w 10010"/>
              <a:gd name="connsiteY52" fmla="*/ 3515 h 9316"/>
              <a:gd name="connsiteX53" fmla="*/ 6074 w 10010"/>
              <a:gd name="connsiteY53" fmla="*/ 1714 h 9316"/>
              <a:gd name="connsiteX54" fmla="*/ 4754 w 10010"/>
              <a:gd name="connsiteY54" fmla="*/ 2580 h 9316"/>
              <a:gd name="connsiteX55" fmla="*/ 3885 w 10010"/>
              <a:gd name="connsiteY55" fmla="*/ 3324 h 9316"/>
              <a:gd name="connsiteX56" fmla="*/ 3250 w 10010"/>
              <a:gd name="connsiteY56" fmla="*/ 7324 h 9316"/>
              <a:gd name="connsiteX57" fmla="*/ 3734 w 10010"/>
              <a:gd name="connsiteY57" fmla="*/ 8311 h 9316"/>
              <a:gd name="connsiteX58" fmla="*/ 4695 w 10010"/>
              <a:gd name="connsiteY58" fmla="*/ 9316 h 9316"/>
              <a:gd name="connsiteX59" fmla="*/ 5848 w 10010"/>
              <a:gd name="connsiteY59" fmla="*/ 8484 h 9316"/>
              <a:gd name="connsiteX60" fmla="*/ 6391 w 10010"/>
              <a:gd name="connsiteY60" fmla="*/ 8484 h 9316"/>
              <a:gd name="connsiteX61" fmla="*/ 6884 w 10010"/>
              <a:gd name="connsiteY61" fmla="*/ 7393 h 9316"/>
              <a:gd name="connsiteX62" fmla="*/ 7059 w 10010"/>
              <a:gd name="connsiteY62" fmla="*/ 5904 h 9316"/>
              <a:gd name="connsiteX63" fmla="*/ 7377 w 10010"/>
              <a:gd name="connsiteY63" fmla="*/ 4744 h 9316"/>
              <a:gd name="connsiteX64" fmla="*/ 7268 w 10010"/>
              <a:gd name="connsiteY64" fmla="*/ 3688 h 9316"/>
              <a:gd name="connsiteX65" fmla="*/ 6332 w 10010"/>
              <a:gd name="connsiteY65" fmla="*/ 2770 h 9316"/>
              <a:gd name="connsiteX66" fmla="*/ 5063 w 10010"/>
              <a:gd name="connsiteY66" fmla="*/ 2839 h 9316"/>
              <a:gd name="connsiteX67" fmla="*/ 4110 w 10010"/>
              <a:gd name="connsiteY67" fmla="*/ 1662 h 9316"/>
              <a:gd name="connsiteX68" fmla="*/ 3166 w 10010"/>
              <a:gd name="connsiteY68" fmla="*/ 2493 h 9316"/>
              <a:gd name="connsiteX69" fmla="*/ 3047 w 10010"/>
              <a:gd name="connsiteY69" fmla="*/ 4493 h 9316"/>
              <a:gd name="connsiteX70" fmla="*/ 4144 w 10010"/>
              <a:gd name="connsiteY70" fmla="*/ 7393 h 9316"/>
              <a:gd name="connsiteX71" fmla="*/ 5689 w 10010"/>
              <a:gd name="connsiteY71" fmla="*/ 7238 h 9316"/>
              <a:gd name="connsiteX72" fmla="*/ 6658 w 10010"/>
              <a:gd name="connsiteY72" fmla="*/ 7238 h 9316"/>
              <a:gd name="connsiteX73" fmla="*/ 7268 w 10010"/>
              <a:gd name="connsiteY73" fmla="*/ 5956 h 9316"/>
              <a:gd name="connsiteX74" fmla="*/ 6115 w 10010"/>
              <a:gd name="connsiteY74" fmla="*/ 3445 h 9316"/>
              <a:gd name="connsiteX75" fmla="*/ 5021 w 10010"/>
              <a:gd name="connsiteY75" fmla="*/ 3186 h 9316"/>
              <a:gd name="connsiteX76" fmla="*/ 5263 w 10010"/>
              <a:gd name="connsiteY76" fmla="*/ 5454 h 9316"/>
              <a:gd name="connsiteX77" fmla="*/ 4561 w 10010"/>
              <a:gd name="connsiteY77" fmla="*/ 5679 h 9316"/>
              <a:gd name="connsiteX78" fmla="*/ 4069 w 10010"/>
              <a:gd name="connsiteY78" fmla="*/ 4103 h 9316"/>
              <a:gd name="connsiteX79" fmla="*/ 5021 w 10010"/>
              <a:gd name="connsiteY79" fmla="*/ 4692 h 9316"/>
              <a:gd name="connsiteX80" fmla="*/ 3609 w 10010"/>
              <a:gd name="connsiteY80" fmla="*/ 6978 h 9316"/>
              <a:gd name="connsiteX81" fmla="*/ 5238 w 10010"/>
              <a:gd name="connsiteY81" fmla="*/ 7896 h 9316"/>
              <a:gd name="connsiteX82" fmla="*/ 5606 w 10010"/>
              <a:gd name="connsiteY82" fmla="*/ 5056 h 9316"/>
              <a:gd name="connsiteX83" fmla="*/ 3659 w 10010"/>
              <a:gd name="connsiteY83" fmla="*/ 2320 h 9316"/>
              <a:gd name="connsiteX84" fmla="*/ 4252 w 10010"/>
              <a:gd name="connsiteY84" fmla="*/ 502 h 9316"/>
              <a:gd name="connsiteX85" fmla="*/ 6090 w 10010"/>
              <a:gd name="connsiteY85" fmla="*/ 883 h 9316"/>
              <a:gd name="connsiteX86" fmla="*/ 5472 w 10010"/>
              <a:gd name="connsiteY86" fmla="*/ 5627 h 9316"/>
              <a:gd name="connsiteX87" fmla="*/ 6316 w 10010"/>
              <a:gd name="connsiteY87" fmla="*/ 7999 h 9316"/>
              <a:gd name="connsiteX88" fmla="*/ 6107 w 10010"/>
              <a:gd name="connsiteY88" fmla="*/ 3826 h 9316"/>
              <a:gd name="connsiteX89" fmla="*/ 3793 w 10010"/>
              <a:gd name="connsiteY89" fmla="*/ 4519 h 9316"/>
              <a:gd name="connsiteX90" fmla="*/ 4327 w 10010"/>
              <a:gd name="connsiteY90" fmla="*/ 7861 h 9316"/>
              <a:gd name="connsiteX91" fmla="*/ 5556 w 10010"/>
              <a:gd name="connsiteY91" fmla="*/ 9056 h 9316"/>
              <a:gd name="connsiteX92" fmla="*/ 6884 w 10010"/>
              <a:gd name="connsiteY92" fmla="*/ 6095 h 9316"/>
              <a:gd name="connsiteX93" fmla="*/ 6140 w 10010"/>
              <a:gd name="connsiteY93" fmla="*/ 2389 h 9316"/>
              <a:gd name="connsiteX94" fmla="*/ 4002 w 10010"/>
              <a:gd name="connsiteY94" fmla="*/ 1367 h 9316"/>
              <a:gd name="connsiteX95" fmla="*/ 3551 w 10010"/>
              <a:gd name="connsiteY95" fmla="*/ 6199 h 9316"/>
              <a:gd name="connsiteX96" fmla="*/ 6199 w 10010"/>
              <a:gd name="connsiteY96" fmla="*/ 4848 h 9316"/>
              <a:gd name="connsiteX97" fmla="*/ 5288 w 10010"/>
              <a:gd name="connsiteY97" fmla="*/ 2406 h 9316"/>
              <a:gd name="connsiteX98" fmla="*/ 4745 w 10010"/>
              <a:gd name="connsiteY98" fmla="*/ 1679 h 9316"/>
              <a:gd name="connsiteX99" fmla="*/ 4745 w 10010"/>
              <a:gd name="connsiteY99" fmla="*/ 2926 h 9316"/>
              <a:gd name="connsiteX100" fmla="*/ 5597 w 10010"/>
              <a:gd name="connsiteY100" fmla="*/ 2354 h 9316"/>
              <a:gd name="connsiteX101" fmla="*/ 4820 w 10010"/>
              <a:gd name="connsiteY101" fmla="*/ 2268 h 9316"/>
              <a:gd name="connsiteX102" fmla="*/ 4612 w 10010"/>
              <a:gd name="connsiteY102" fmla="*/ 5229 h 9316"/>
              <a:gd name="connsiteX103" fmla="*/ 6124 w 10010"/>
              <a:gd name="connsiteY103" fmla="*/ 8294 h 9316"/>
              <a:gd name="connsiteX104" fmla="*/ 7084 w 10010"/>
              <a:gd name="connsiteY104" fmla="*/ 6961 h 9316"/>
              <a:gd name="connsiteX105" fmla="*/ 7118 w 10010"/>
              <a:gd name="connsiteY105" fmla="*/ 2718 h 9316"/>
              <a:gd name="connsiteX106" fmla="*/ 5046 w 10010"/>
              <a:gd name="connsiteY106" fmla="*/ 1471 h 9316"/>
              <a:gd name="connsiteX107" fmla="*/ 3617 w 10010"/>
              <a:gd name="connsiteY107" fmla="*/ 2909 h 9316"/>
              <a:gd name="connsiteX108" fmla="*/ 3676 w 10010"/>
              <a:gd name="connsiteY108" fmla="*/ 1246 h 9316"/>
              <a:gd name="connsiteX109" fmla="*/ 6433 w 10010"/>
              <a:gd name="connsiteY109" fmla="*/ 1038 h 9316"/>
              <a:gd name="connsiteX110" fmla="*/ 6115 w 10010"/>
              <a:gd name="connsiteY110" fmla="*/ 6978 h 9316"/>
              <a:gd name="connsiteX111" fmla="*/ 5305 w 10010"/>
              <a:gd name="connsiteY111" fmla="*/ 9298 h 9316"/>
              <a:gd name="connsiteX112" fmla="*/ 3926 w 10010"/>
              <a:gd name="connsiteY112" fmla="*/ 4779 h 9316"/>
              <a:gd name="connsiteX113" fmla="*/ 7853 w 10010"/>
              <a:gd name="connsiteY113" fmla="*/ 6077 h 9316"/>
              <a:gd name="connsiteX114" fmla="*/ 9541 w 10010"/>
              <a:gd name="connsiteY114" fmla="*/ 5038 h 9316"/>
              <a:gd name="connsiteX115" fmla="*/ 10010 w 10010"/>
              <a:gd name="connsiteY115" fmla="*/ 3999 h 9316"/>
              <a:gd name="connsiteX0" fmla="*/ 0 w 9900"/>
              <a:gd name="connsiteY0" fmla="*/ 9107 h 10000"/>
              <a:gd name="connsiteX1" fmla="*/ 3080 w 9900"/>
              <a:gd name="connsiteY1" fmla="*/ 5557 h 10000"/>
              <a:gd name="connsiteX2" fmla="*/ 5074 w 9900"/>
              <a:gd name="connsiteY2" fmla="*/ 6710 h 10000"/>
              <a:gd name="connsiteX3" fmla="*/ 6518 w 9900"/>
              <a:gd name="connsiteY3" fmla="*/ 5929 h 10000"/>
              <a:gd name="connsiteX4" fmla="*/ 6885 w 9900"/>
              <a:gd name="connsiteY4" fmla="*/ 4479 h 10000"/>
              <a:gd name="connsiteX5" fmla="*/ 6368 w 9900"/>
              <a:gd name="connsiteY5" fmla="*/ 2267 h 10000"/>
              <a:gd name="connsiteX6" fmla="*/ 5467 w 9900"/>
              <a:gd name="connsiteY6" fmla="*/ 3829 h 10000"/>
              <a:gd name="connsiteX7" fmla="*/ 5992 w 9900"/>
              <a:gd name="connsiteY7" fmla="*/ 5780 h 10000"/>
              <a:gd name="connsiteX8" fmla="*/ 6509 w 9900"/>
              <a:gd name="connsiteY8" fmla="*/ 7193 h 10000"/>
              <a:gd name="connsiteX9" fmla="*/ 5934 w 9900"/>
              <a:gd name="connsiteY9" fmla="*/ 8698 h 10000"/>
              <a:gd name="connsiteX10" fmla="*/ 4673 w 9900"/>
              <a:gd name="connsiteY10" fmla="*/ 8717 h 10000"/>
              <a:gd name="connsiteX11" fmla="*/ 4632 w 9900"/>
              <a:gd name="connsiteY11" fmla="*/ 4869 h 10000"/>
              <a:gd name="connsiteX12" fmla="*/ 5742 w 9900"/>
              <a:gd name="connsiteY12" fmla="*/ 3995 h 10000"/>
              <a:gd name="connsiteX13" fmla="*/ 5900 w 9900"/>
              <a:gd name="connsiteY13" fmla="*/ 1691 h 10000"/>
              <a:gd name="connsiteX14" fmla="*/ 4449 w 9900"/>
              <a:gd name="connsiteY14" fmla="*/ 1059 h 10000"/>
              <a:gd name="connsiteX15" fmla="*/ 4403 w 9900"/>
              <a:gd name="connsiteY15" fmla="*/ 2583 h 10000"/>
              <a:gd name="connsiteX16" fmla="*/ 4615 w 9900"/>
              <a:gd name="connsiteY16" fmla="*/ 4293 h 10000"/>
              <a:gd name="connsiteX17" fmla="*/ 5016 w 9900"/>
              <a:gd name="connsiteY17" fmla="*/ 8197 h 10000"/>
              <a:gd name="connsiteX18" fmla="*/ 4399 w 9900"/>
              <a:gd name="connsiteY18" fmla="*/ 9200 h 10000"/>
              <a:gd name="connsiteX19" fmla="*/ 3489 w 9900"/>
              <a:gd name="connsiteY19" fmla="*/ 7676 h 10000"/>
              <a:gd name="connsiteX20" fmla="*/ 3414 w 9900"/>
              <a:gd name="connsiteY20" fmla="*/ 5130 h 10000"/>
              <a:gd name="connsiteX21" fmla="*/ 3180 w 9900"/>
              <a:gd name="connsiteY21" fmla="*/ 3476 h 10000"/>
              <a:gd name="connsiteX22" fmla="*/ 3630 w 9900"/>
              <a:gd name="connsiteY22" fmla="*/ 1802 h 10000"/>
              <a:gd name="connsiteX23" fmla="*/ 4307 w 9900"/>
              <a:gd name="connsiteY23" fmla="*/ 854 h 10000"/>
              <a:gd name="connsiteX24" fmla="*/ 5133 w 9900"/>
              <a:gd name="connsiteY24" fmla="*/ 1970 h 10000"/>
              <a:gd name="connsiteX25" fmla="*/ 6201 w 9900"/>
              <a:gd name="connsiteY25" fmla="*/ 1226 h 10000"/>
              <a:gd name="connsiteX26" fmla="*/ 6935 w 9900"/>
              <a:gd name="connsiteY26" fmla="*/ 2620 h 10000"/>
              <a:gd name="connsiteX27" fmla="*/ 6643 w 9900"/>
              <a:gd name="connsiteY27" fmla="*/ 5000 h 10000"/>
              <a:gd name="connsiteX28" fmla="*/ 6735 w 9900"/>
              <a:gd name="connsiteY28" fmla="*/ 6858 h 10000"/>
              <a:gd name="connsiteX29" fmla="*/ 6068 w 9900"/>
              <a:gd name="connsiteY29" fmla="*/ 8215 h 10000"/>
              <a:gd name="connsiteX30" fmla="*/ 5099 w 9900"/>
              <a:gd name="connsiteY30" fmla="*/ 9572 h 10000"/>
              <a:gd name="connsiteX31" fmla="*/ 4173 w 9900"/>
              <a:gd name="connsiteY31" fmla="*/ 8642 h 10000"/>
              <a:gd name="connsiteX32" fmla="*/ 2986 w 9900"/>
              <a:gd name="connsiteY32" fmla="*/ 6249 h 10000"/>
              <a:gd name="connsiteX33" fmla="*/ 2963 w 9900"/>
              <a:gd name="connsiteY33" fmla="*/ 6114 h 10000"/>
              <a:gd name="connsiteX34" fmla="*/ 3013 w 9900"/>
              <a:gd name="connsiteY34" fmla="*/ 3959 h 10000"/>
              <a:gd name="connsiteX35" fmla="*/ 3881 w 9900"/>
              <a:gd name="connsiteY35" fmla="*/ 3233 h 10000"/>
              <a:gd name="connsiteX36" fmla="*/ 4165 w 9900"/>
              <a:gd name="connsiteY36" fmla="*/ 2211 h 10000"/>
              <a:gd name="connsiteX37" fmla="*/ 4615 w 9900"/>
              <a:gd name="connsiteY37" fmla="*/ 408 h 10000"/>
              <a:gd name="connsiteX38" fmla="*/ 5492 w 9900"/>
              <a:gd name="connsiteY38" fmla="*/ 278 h 10000"/>
              <a:gd name="connsiteX39" fmla="*/ 6151 w 9900"/>
              <a:gd name="connsiteY39" fmla="*/ 1523 h 10000"/>
              <a:gd name="connsiteX40" fmla="*/ 6668 w 9900"/>
              <a:gd name="connsiteY40" fmla="*/ 2100 h 10000"/>
              <a:gd name="connsiteX41" fmla="*/ 6318 w 9900"/>
              <a:gd name="connsiteY41" fmla="*/ 4683 h 10000"/>
              <a:gd name="connsiteX42" fmla="*/ 4966 w 9900"/>
              <a:gd name="connsiteY42" fmla="*/ 3939 h 10000"/>
              <a:gd name="connsiteX43" fmla="*/ 4065 w 9900"/>
              <a:gd name="connsiteY43" fmla="*/ 3680 h 10000"/>
              <a:gd name="connsiteX44" fmla="*/ 3739 w 9900"/>
              <a:gd name="connsiteY44" fmla="*/ 6543 h 10000"/>
              <a:gd name="connsiteX45" fmla="*/ 4640 w 9900"/>
              <a:gd name="connsiteY45" fmla="*/ 7397 h 10000"/>
              <a:gd name="connsiteX46" fmla="*/ 5558 w 9900"/>
              <a:gd name="connsiteY46" fmla="*/ 7341 h 10000"/>
              <a:gd name="connsiteX47" fmla="*/ 6584 w 9900"/>
              <a:gd name="connsiteY47" fmla="*/ 6357 h 10000"/>
              <a:gd name="connsiteX48" fmla="*/ 7077 w 9900"/>
              <a:gd name="connsiteY48" fmla="*/ 5260 h 10000"/>
              <a:gd name="connsiteX49" fmla="*/ 7146 w 9900"/>
              <a:gd name="connsiteY49" fmla="*/ 4795 h 10000"/>
              <a:gd name="connsiteX50" fmla="*/ 7146 w 9900"/>
              <a:gd name="connsiteY50" fmla="*/ 4795 h 10000"/>
              <a:gd name="connsiteX51" fmla="*/ 7153 w 9900"/>
              <a:gd name="connsiteY51" fmla="*/ 4729 h 10000"/>
              <a:gd name="connsiteX52" fmla="*/ 7144 w 9900"/>
              <a:gd name="connsiteY52" fmla="*/ 3773 h 10000"/>
              <a:gd name="connsiteX53" fmla="*/ 6068 w 9900"/>
              <a:gd name="connsiteY53" fmla="*/ 1840 h 10000"/>
              <a:gd name="connsiteX54" fmla="*/ 4749 w 9900"/>
              <a:gd name="connsiteY54" fmla="*/ 2769 h 10000"/>
              <a:gd name="connsiteX55" fmla="*/ 3881 w 9900"/>
              <a:gd name="connsiteY55" fmla="*/ 3568 h 10000"/>
              <a:gd name="connsiteX56" fmla="*/ 3247 w 9900"/>
              <a:gd name="connsiteY56" fmla="*/ 7862 h 10000"/>
              <a:gd name="connsiteX57" fmla="*/ 3730 w 9900"/>
              <a:gd name="connsiteY57" fmla="*/ 8921 h 10000"/>
              <a:gd name="connsiteX58" fmla="*/ 4690 w 9900"/>
              <a:gd name="connsiteY58" fmla="*/ 10000 h 10000"/>
              <a:gd name="connsiteX59" fmla="*/ 5842 w 9900"/>
              <a:gd name="connsiteY59" fmla="*/ 9107 h 10000"/>
              <a:gd name="connsiteX60" fmla="*/ 6385 w 9900"/>
              <a:gd name="connsiteY60" fmla="*/ 9107 h 10000"/>
              <a:gd name="connsiteX61" fmla="*/ 6877 w 9900"/>
              <a:gd name="connsiteY61" fmla="*/ 7936 h 10000"/>
              <a:gd name="connsiteX62" fmla="*/ 7052 w 9900"/>
              <a:gd name="connsiteY62" fmla="*/ 6337 h 10000"/>
              <a:gd name="connsiteX63" fmla="*/ 7370 w 9900"/>
              <a:gd name="connsiteY63" fmla="*/ 5092 h 10000"/>
              <a:gd name="connsiteX64" fmla="*/ 7261 w 9900"/>
              <a:gd name="connsiteY64" fmla="*/ 3959 h 10000"/>
              <a:gd name="connsiteX65" fmla="*/ 6326 w 9900"/>
              <a:gd name="connsiteY65" fmla="*/ 2973 h 10000"/>
              <a:gd name="connsiteX66" fmla="*/ 5058 w 9900"/>
              <a:gd name="connsiteY66" fmla="*/ 3047 h 10000"/>
              <a:gd name="connsiteX67" fmla="*/ 4106 w 9900"/>
              <a:gd name="connsiteY67" fmla="*/ 1784 h 10000"/>
              <a:gd name="connsiteX68" fmla="*/ 3163 w 9900"/>
              <a:gd name="connsiteY68" fmla="*/ 2676 h 10000"/>
              <a:gd name="connsiteX69" fmla="*/ 3044 w 9900"/>
              <a:gd name="connsiteY69" fmla="*/ 4823 h 10000"/>
              <a:gd name="connsiteX70" fmla="*/ 4140 w 9900"/>
              <a:gd name="connsiteY70" fmla="*/ 7936 h 10000"/>
              <a:gd name="connsiteX71" fmla="*/ 5683 w 9900"/>
              <a:gd name="connsiteY71" fmla="*/ 7769 h 10000"/>
              <a:gd name="connsiteX72" fmla="*/ 6651 w 9900"/>
              <a:gd name="connsiteY72" fmla="*/ 7769 h 10000"/>
              <a:gd name="connsiteX73" fmla="*/ 7261 w 9900"/>
              <a:gd name="connsiteY73" fmla="*/ 6393 h 10000"/>
              <a:gd name="connsiteX74" fmla="*/ 6109 w 9900"/>
              <a:gd name="connsiteY74" fmla="*/ 3698 h 10000"/>
              <a:gd name="connsiteX75" fmla="*/ 5016 w 9900"/>
              <a:gd name="connsiteY75" fmla="*/ 3420 h 10000"/>
              <a:gd name="connsiteX76" fmla="*/ 5258 w 9900"/>
              <a:gd name="connsiteY76" fmla="*/ 5854 h 10000"/>
              <a:gd name="connsiteX77" fmla="*/ 4556 w 9900"/>
              <a:gd name="connsiteY77" fmla="*/ 6096 h 10000"/>
              <a:gd name="connsiteX78" fmla="*/ 4065 w 9900"/>
              <a:gd name="connsiteY78" fmla="*/ 4404 h 10000"/>
              <a:gd name="connsiteX79" fmla="*/ 5016 w 9900"/>
              <a:gd name="connsiteY79" fmla="*/ 5036 h 10000"/>
              <a:gd name="connsiteX80" fmla="*/ 3605 w 9900"/>
              <a:gd name="connsiteY80" fmla="*/ 7490 h 10000"/>
              <a:gd name="connsiteX81" fmla="*/ 5233 w 9900"/>
              <a:gd name="connsiteY81" fmla="*/ 8476 h 10000"/>
              <a:gd name="connsiteX82" fmla="*/ 5600 w 9900"/>
              <a:gd name="connsiteY82" fmla="*/ 5427 h 10000"/>
              <a:gd name="connsiteX83" fmla="*/ 3655 w 9900"/>
              <a:gd name="connsiteY83" fmla="*/ 2490 h 10000"/>
              <a:gd name="connsiteX84" fmla="*/ 4248 w 9900"/>
              <a:gd name="connsiteY84" fmla="*/ 539 h 10000"/>
              <a:gd name="connsiteX85" fmla="*/ 6084 w 9900"/>
              <a:gd name="connsiteY85" fmla="*/ 948 h 10000"/>
              <a:gd name="connsiteX86" fmla="*/ 5467 w 9900"/>
              <a:gd name="connsiteY86" fmla="*/ 6040 h 10000"/>
              <a:gd name="connsiteX87" fmla="*/ 6310 w 9900"/>
              <a:gd name="connsiteY87" fmla="*/ 8586 h 10000"/>
              <a:gd name="connsiteX88" fmla="*/ 6101 w 9900"/>
              <a:gd name="connsiteY88" fmla="*/ 4107 h 10000"/>
              <a:gd name="connsiteX89" fmla="*/ 3789 w 9900"/>
              <a:gd name="connsiteY89" fmla="*/ 4851 h 10000"/>
              <a:gd name="connsiteX90" fmla="*/ 4323 w 9900"/>
              <a:gd name="connsiteY90" fmla="*/ 8438 h 10000"/>
              <a:gd name="connsiteX91" fmla="*/ 5550 w 9900"/>
              <a:gd name="connsiteY91" fmla="*/ 9721 h 10000"/>
              <a:gd name="connsiteX92" fmla="*/ 6877 w 9900"/>
              <a:gd name="connsiteY92" fmla="*/ 6543 h 10000"/>
              <a:gd name="connsiteX93" fmla="*/ 6134 w 9900"/>
              <a:gd name="connsiteY93" fmla="*/ 2564 h 10000"/>
              <a:gd name="connsiteX94" fmla="*/ 3998 w 9900"/>
              <a:gd name="connsiteY94" fmla="*/ 1467 h 10000"/>
              <a:gd name="connsiteX95" fmla="*/ 3547 w 9900"/>
              <a:gd name="connsiteY95" fmla="*/ 6654 h 10000"/>
              <a:gd name="connsiteX96" fmla="*/ 6193 w 9900"/>
              <a:gd name="connsiteY96" fmla="*/ 5204 h 10000"/>
              <a:gd name="connsiteX97" fmla="*/ 5283 w 9900"/>
              <a:gd name="connsiteY97" fmla="*/ 2583 h 10000"/>
              <a:gd name="connsiteX98" fmla="*/ 4740 w 9900"/>
              <a:gd name="connsiteY98" fmla="*/ 1802 h 10000"/>
              <a:gd name="connsiteX99" fmla="*/ 4740 w 9900"/>
              <a:gd name="connsiteY99" fmla="*/ 3141 h 10000"/>
              <a:gd name="connsiteX100" fmla="*/ 5591 w 9900"/>
              <a:gd name="connsiteY100" fmla="*/ 2527 h 10000"/>
              <a:gd name="connsiteX101" fmla="*/ 4815 w 9900"/>
              <a:gd name="connsiteY101" fmla="*/ 2435 h 10000"/>
              <a:gd name="connsiteX102" fmla="*/ 4607 w 9900"/>
              <a:gd name="connsiteY102" fmla="*/ 5613 h 10000"/>
              <a:gd name="connsiteX103" fmla="*/ 6118 w 9900"/>
              <a:gd name="connsiteY103" fmla="*/ 8903 h 10000"/>
              <a:gd name="connsiteX104" fmla="*/ 7077 w 9900"/>
              <a:gd name="connsiteY104" fmla="*/ 7472 h 10000"/>
              <a:gd name="connsiteX105" fmla="*/ 7111 w 9900"/>
              <a:gd name="connsiteY105" fmla="*/ 2918 h 10000"/>
              <a:gd name="connsiteX106" fmla="*/ 5041 w 9900"/>
              <a:gd name="connsiteY106" fmla="*/ 1579 h 10000"/>
              <a:gd name="connsiteX107" fmla="*/ 3613 w 9900"/>
              <a:gd name="connsiteY107" fmla="*/ 3123 h 10000"/>
              <a:gd name="connsiteX108" fmla="*/ 3672 w 9900"/>
              <a:gd name="connsiteY108" fmla="*/ 1337 h 10000"/>
              <a:gd name="connsiteX109" fmla="*/ 6427 w 9900"/>
              <a:gd name="connsiteY109" fmla="*/ 1114 h 10000"/>
              <a:gd name="connsiteX110" fmla="*/ 6109 w 9900"/>
              <a:gd name="connsiteY110" fmla="*/ 7490 h 10000"/>
              <a:gd name="connsiteX111" fmla="*/ 5300 w 9900"/>
              <a:gd name="connsiteY111" fmla="*/ 9981 h 10000"/>
              <a:gd name="connsiteX112" fmla="*/ 3922 w 9900"/>
              <a:gd name="connsiteY112" fmla="*/ 5130 h 10000"/>
              <a:gd name="connsiteX113" fmla="*/ 7845 w 9900"/>
              <a:gd name="connsiteY113" fmla="*/ 6523 h 10000"/>
              <a:gd name="connsiteX114" fmla="*/ 9531 w 9900"/>
              <a:gd name="connsiteY114" fmla="*/ 5408 h 10000"/>
              <a:gd name="connsiteX115" fmla="*/ 9900 w 9900"/>
              <a:gd name="connsiteY115" fmla="*/ 453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9900" h="10000">
                <a:moveTo>
                  <a:pt x="0" y="9107"/>
                </a:moveTo>
                <a:cubicBezTo>
                  <a:pt x="1027" y="5278"/>
                  <a:pt x="2666" y="5404"/>
                  <a:pt x="3080" y="5557"/>
                </a:cubicBezTo>
                <a:cubicBezTo>
                  <a:pt x="3912" y="5868"/>
                  <a:pt x="4142" y="6593"/>
                  <a:pt x="5074" y="6710"/>
                </a:cubicBezTo>
                <a:cubicBezTo>
                  <a:pt x="6036" y="6826"/>
                  <a:pt x="6416" y="6134"/>
                  <a:pt x="6518" y="5929"/>
                </a:cubicBezTo>
                <a:cubicBezTo>
                  <a:pt x="6599" y="5766"/>
                  <a:pt x="6841" y="5269"/>
                  <a:pt x="6885" y="4479"/>
                </a:cubicBezTo>
                <a:cubicBezTo>
                  <a:pt x="6931" y="3680"/>
                  <a:pt x="6781" y="2481"/>
                  <a:pt x="6368" y="2267"/>
                </a:cubicBezTo>
                <a:cubicBezTo>
                  <a:pt x="5940" y="2044"/>
                  <a:pt x="5494" y="3020"/>
                  <a:pt x="5467" y="3829"/>
                </a:cubicBezTo>
                <a:cubicBezTo>
                  <a:pt x="5448" y="4410"/>
                  <a:pt x="5648" y="4911"/>
                  <a:pt x="5992" y="5780"/>
                </a:cubicBezTo>
                <a:cubicBezTo>
                  <a:pt x="6335" y="6640"/>
                  <a:pt x="6500" y="6752"/>
                  <a:pt x="6509" y="7193"/>
                </a:cubicBezTo>
                <a:cubicBezTo>
                  <a:pt x="6528" y="7987"/>
                  <a:pt x="6009" y="8610"/>
                  <a:pt x="5934" y="8698"/>
                </a:cubicBezTo>
                <a:cubicBezTo>
                  <a:pt x="5880" y="8763"/>
                  <a:pt x="5168" y="9558"/>
                  <a:pt x="4673" y="8717"/>
                </a:cubicBezTo>
                <a:cubicBezTo>
                  <a:pt x="4146" y="7820"/>
                  <a:pt x="4232" y="5673"/>
                  <a:pt x="4632" y="4869"/>
                </a:cubicBezTo>
                <a:cubicBezTo>
                  <a:pt x="4974" y="4186"/>
                  <a:pt x="5400" y="4771"/>
                  <a:pt x="5742" y="3995"/>
                </a:cubicBezTo>
                <a:cubicBezTo>
                  <a:pt x="5990" y="3434"/>
                  <a:pt x="6074" y="2425"/>
                  <a:pt x="5900" y="1691"/>
                </a:cubicBezTo>
                <a:cubicBezTo>
                  <a:pt x="5614" y="478"/>
                  <a:pt x="4726" y="376"/>
                  <a:pt x="4449" y="1059"/>
                </a:cubicBezTo>
                <a:cubicBezTo>
                  <a:pt x="4323" y="1371"/>
                  <a:pt x="4359" y="1876"/>
                  <a:pt x="4403" y="2583"/>
                </a:cubicBezTo>
                <a:cubicBezTo>
                  <a:pt x="4451" y="3392"/>
                  <a:pt x="4556" y="3967"/>
                  <a:pt x="4615" y="4293"/>
                </a:cubicBezTo>
                <a:cubicBezTo>
                  <a:pt x="4989" y="6379"/>
                  <a:pt x="5177" y="7425"/>
                  <a:pt x="5016" y="8197"/>
                </a:cubicBezTo>
                <a:cubicBezTo>
                  <a:pt x="4901" y="8740"/>
                  <a:pt x="4650" y="9149"/>
                  <a:pt x="4399" y="9200"/>
                </a:cubicBezTo>
                <a:cubicBezTo>
                  <a:pt x="3998" y="9280"/>
                  <a:pt x="3628" y="8438"/>
                  <a:pt x="3489" y="7676"/>
                </a:cubicBezTo>
                <a:cubicBezTo>
                  <a:pt x="3322" y="6766"/>
                  <a:pt x="3567" y="6439"/>
                  <a:pt x="3414" y="5130"/>
                </a:cubicBezTo>
                <a:cubicBezTo>
                  <a:pt x="3307" y="4214"/>
                  <a:pt x="3155" y="4103"/>
                  <a:pt x="3180" y="3476"/>
                </a:cubicBezTo>
                <a:cubicBezTo>
                  <a:pt x="3209" y="2750"/>
                  <a:pt x="3439" y="2235"/>
                  <a:pt x="3630" y="1802"/>
                </a:cubicBezTo>
                <a:cubicBezTo>
                  <a:pt x="3864" y="1277"/>
                  <a:pt x="4056" y="850"/>
                  <a:pt x="4307" y="854"/>
                </a:cubicBezTo>
                <a:cubicBezTo>
                  <a:pt x="4680" y="864"/>
                  <a:pt x="4728" y="1826"/>
                  <a:pt x="5133" y="1970"/>
                </a:cubicBezTo>
                <a:cubicBezTo>
                  <a:pt x="5566" y="2123"/>
                  <a:pt x="5733" y="1100"/>
                  <a:pt x="6201" y="1226"/>
                </a:cubicBezTo>
                <a:cubicBezTo>
                  <a:pt x="6528" y="1315"/>
                  <a:pt x="6862" y="1928"/>
                  <a:pt x="6935" y="2620"/>
                </a:cubicBezTo>
                <a:cubicBezTo>
                  <a:pt x="7023" y="3452"/>
                  <a:pt x="6664" y="3745"/>
                  <a:pt x="6643" y="5000"/>
                </a:cubicBezTo>
                <a:cubicBezTo>
                  <a:pt x="6626" y="5970"/>
                  <a:pt x="6837" y="6194"/>
                  <a:pt x="6735" y="6858"/>
                </a:cubicBezTo>
                <a:cubicBezTo>
                  <a:pt x="6685" y="7188"/>
                  <a:pt x="6601" y="7341"/>
                  <a:pt x="6068" y="8215"/>
                </a:cubicBezTo>
                <a:cubicBezTo>
                  <a:pt x="5310" y="9456"/>
                  <a:pt x="5233" y="9549"/>
                  <a:pt x="5099" y="9572"/>
                </a:cubicBezTo>
                <a:cubicBezTo>
                  <a:pt x="4924" y="9605"/>
                  <a:pt x="4673" y="9284"/>
                  <a:pt x="4173" y="8642"/>
                </a:cubicBezTo>
                <a:cubicBezTo>
                  <a:pt x="3513" y="7802"/>
                  <a:pt x="3144" y="7114"/>
                  <a:pt x="2986" y="6249"/>
                </a:cubicBezTo>
                <a:cubicBezTo>
                  <a:pt x="2973" y="6180"/>
                  <a:pt x="2965" y="6124"/>
                  <a:pt x="2963" y="6114"/>
                </a:cubicBezTo>
                <a:cubicBezTo>
                  <a:pt x="2871" y="5529"/>
                  <a:pt x="2808" y="4498"/>
                  <a:pt x="3013" y="3959"/>
                </a:cubicBezTo>
                <a:cubicBezTo>
                  <a:pt x="3230" y="3387"/>
                  <a:pt x="3549" y="3893"/>
                  <a:pt x="3881" y="3233"/>
                </a:cubicBezTo>
                <a:cubicBezTo>
                  <a:pt x="3950" y="3095"/>
                  <a:pt x="4023" y="2797"/>
                  <a:pt x="4165" y="2211"/>
                </a:cubicBezTo>
                <a:cubicBezTo>
                  <a:pt x="4488" y="873"/>
                  <a:pt x="4461" y="664"/>
                  <a:pt x="4615" y="408"/>
                </a:cubicBezTo>
                <a:cubicBezTo>
                  <a:pt x="4861" y="4"/>
                  <a:pt x="5237" y="32"/>
                  <a:pt x="5492" y="278"/>
                </a:cubicBezTo>
                <a:cubicBezTo>
                  <a:pt x="5788" y="567"/>
                  <a:pt x="5760" y="1004"/>
                  <a:pt x="6151" y="1523"/>
                </a:cubicBezTo>
                <a:cubicBezTo>
                  <a:pt x="6456" y="1928"/>
                  <a:pt x="6566" y="1788"/>
                  <a:pt x="6668" y="2100"/>
                </a:cubicBezTo>
                <a:cubicBezTo>
                  <a:pt x="6883" y="2755"/>
                  <a:pt x="6704" y="4302"/>
                  <a:pt x="6318" y="4683"/>
                </a:cubicBezTo>
                <a:cubicBezTo>
                  <a:pt x="6072" y="4925"/>
                  <a:pt x="5909" y="4535"/>
                  <a:pt x="4966" y="3939"/>
                </a:cubicBezTo>
                <a:cubicBezTo>
                  <a:pt x="4288" y="3512"/>
                  <a:pt x="4156" y="3578"/>
                  <a:pt x="4065" y="3680"/>
                </a:cubicBezTo>
                <a:cubicBezTo>
                  <a:pt x="3678" y="4103"/>
                  <a:pt x="3477" y="5655"/>
                  <a:pt x="3739" y="6543"/>
                </a:cubicBezTo>
                <a:cubicBezTo>
                  <a:pt x="3914" y="7133"/>
                  <a:pt x="4246" y="7253"/>
                  <a:pt x="4640" y="7397"/>
                </a:cubicBezTo>
                <a:cubicBezTo>
                  <a:pt x="4730" y="7430"/>
                  <a:pt x="5093" y="7550"/>
                  <a:pt x="5558" y="7341"/>
                </a:cubicBezTo>
                <a:cubicBezTo>
                  <a:pt x="6040" y="7128"/>
                  <a:pt x="6354" y="6682"/>
                  <a:pt x="6584" y="6357"/>
                </a:cubicBezTo>
                <a:cubicBezTo>
                  <a:pt x="6841" y="5994"/>
                  <a:pt x="6992" y="5678"/>
                  <a:pt x="7077" y="5260"/>
                </a:cubicBezTo>
                <a:cubicBezTo>
                  <a:pt x="7121" y="5050"/>
                  <a:pt x="7142" y="4841"/>
                  <a:pt x="7146" y="4795"/>
                </a:cubicBezTo>
                <a:lnTo>
                  <a:pt x="7146" y="4795"/>
                </a:lnTo>
                <a:cubicBezTo>
                  <a:pt x="7153" y="4763"/>
                  <a:pt x="7153" y="4729"/>
                  <a:pt x="7153" y="4729"/>
                </a:cubicBezTo>
                <a:cubicBezTo>
                  <a:pt x="7155" y="4702"/>
                  <a:pt x="7167" y="4019"/>
                  <a:pt x="7144" y="3773"/>
                </a:cubicBezTo>
                <a:cubicBezTo>
                  <a:pt x="7100" y="3289"/>
                  <a:pt x="6695" y="2002"/>
                  <a:pt x="6068" y="1840"/>
                </a:cubicBezTo>
                <a:cubicBezTo>
                  <a:pt x="5898" y="1798"/>
                  <a:pt x="5806" y="1858"/>
                  <a:pt x="4749" y="2769"/>
                </a:cubicBezTo>
                <a:cubicBezTo>
                  <a:pt x="4213" y="3229"/>
                  <a:pt x="3945" y="3462"/>
                  <a:pt x="3881" y="3568"/>
                </a:cubicBezTo>
                <a:cubicBezTo>
                  <a:pt x="3289" y="4544"/>
                  <a:pt x="2944" y="6584"/>
                  <a:pt x="3247" y="7862"/>
                </a:cubicBezTo>
                <a:cubicBezTo>
                  <a:pt x="3337" y="8247"/>
                  <a:pt x="3468" y="8470"/>
                  <a:pt x="3730" y="8921"/>
                </a:cubicBezTo>
                <a:cubicBezTo>
                  <a:pt x="4079" y="9521"/>
                  <a:pt x="4349" y="9986"/>
                  <a:pt x="4690" y="10000"/>
                </a:cubicBezTo>
                <a:cubicBezTo>
                  <a:pt x="5177" y="10023"/>
                  <a:pt x="5254" y="9112"/>
                  <a:pt x="5842" y="9107"/>
                </a:cubicBezTo>
                <a:cubicBezTo>
                  <a:pt x="6097" y="9107"/>
                  <a:pt x="6189" y="9274"/>
                  <a:pt x="6385" y="9107"/>
                </a:cubicBezTo>
                <a:cubicBezTo>
                  <a:pt x="6685" y="8851"/>
                  <a:pt x="6831" y="8150"/>
                  <a:pt x="6877" y="7936"/>
                </a:cubicBezTo>
                <a:cubicBezTo>
                  <a:pt x="7025" y="7229"/>
                  <a:pt x="6902" y="7063"/>
                  <a:pt x="7052" y="6337"/>
                </a:cubicBezTo>
                <a:cubicBezTo>
                  <a:pt x="7190" y="5673"/>
                  <a:pt x="7332" y="5627"/>
                  <a:pt x="7370" y="5092"/>
                </a:cubicBezTo>
                <a:cubicBezTo>
                  <a:pt x="7412" y="4512"/>
                  <a:pt x="7282" y="4033"/>
                  <a:pt x="7261" y="3959"/>
                </a:cubicBezTo>
                <a:cubicBezTo>
                  <a:pt x="7054" y="3215"/>
                  <a:pt x="6628" y="3067"/>
                  <a:pt x="6326" y="2973"/>
                </a:cubicBezTo>
                <a:cubicBezTo>
                  <a:pt x="5629" y="2755"/>
                  <a:pt x="5518" y="3359"/>
                  <a:pt x="5058" y="3047"/>
                </a:cubicBezTo>
                <a:cubicBezTo>
                  <a:pt x="4556" y="2708"/>
                  <a:pt x="4556" y="1914"/>
                  <a:pt x="4106" y="1784"/>
                </a:cubicBezTo>
                <a:cubicBezTo>
                  <a:pt x="3772" y="1686"/>
                  <a:pt x="3378" y="2012"/>
                  <a:pt x="3163" y="2676"/>
                </a:cubicBezTo>
                <a:cubicBezTo>
                  <a:pt x="2923" y="3420"/>
                  <a:pt x="2998" y="4293"/>
                  <a:pt x="3044" y="4823"/>
                </a:cubicBezTo>
                <a:cubicBezTo>
                  <a:pt x="3149" y="6012"/>
                  <a:pt x="3526" y="7481"/>
                  <a:pt x="4140" y="7936"/>
                </a:cubicBezTo>
                <a:cubicBezTo>
                  <a:pt x="4634" y="8303"/>
                  <a:pt x="4717" y="7597"/>
                  <a:pt x="5683" y="7769"/>
                </a:cubicBezTo>
                <a:cubicBezTo>
                  <a:pt x="6134" y="7848"/>
                  <a:pt x="6339" y="8043"/>
                  <a:pt x="6651" y="7769"/>
                </a:cubicBezTo>
                <a:cubicBezTo>
                  <a:pt x="6693" y="7732"/>
                  <a:pt x="7199" y="7271"/>
                  <a:pt x="7261" y="6393"/>
                </a:cubicBezTo>
                <a:cubicBezTo>
                  <a:pt x="7366" y="4967"/>
                  <a:pt x="6205" y="3791"/>
                  <a:pt x="6109" y="3698"/>
                </a:cubicBezTo>
                <a:cubicBezTo>
                  <a:pt x="5783" y="3378"/>
                  <a:pt x="5166" y="2950"/>
                  <a:pt x="5016" y="3420"/>
                </a:cubicBezTo>
                <a:cubicBezTo>
                  <a:pt x="4843" y="3959"/>
                  <a:pt x="5457" y="5162"/>
                  <a:pt x="5258" y="5854"/>
                </a:cubicBezTo>
                <a:cubicBezTo>
                  <a:pt x="5139" y="6268"/>
                  <a:pt x="4790" y="6291"/>
                  <a:pt x="4556" y="6096"/>
                </a:cubicBezTo>
                <a:cubicBezTo>
                  <a:pt x="4177" y="5775"/>
                  <a:pt x="3954" y="4735"/>
                  <a:pt x="4065" y="4404"/>
                </a:cubicBezTo>
                <a:cubicBezTo>
                  <a:pt x="4207" y="3981"/>
                  <a:pt x="4976" y="4446"/>
                  <a:pt x="5016" y="5036"/>
                </a:cubicBezTo>
                <a:cubicBezTo>
                  <a:pt x="5072" y="5887"/>
                  <a:pt x="3576" y="6495"/>
                  <a:pt x="3605" y="7490"/>
                </a:cubicBezTo>
                <a:cubicBezTo>
                  <a:pt x="3628" y="8285"/>
                  <a:pt x="4623" y="9390"/>
                  <a:pt x="5233" y="8476"/>
                </a:cubicBezTo>
                <a:cubicBezTo>
                  <a:pt x="5650" y="7848"/>
                  <a:pt x="5792" y="6421"/>
                  <a:pt x="5600" y="5427"/>
                </a:cubicBezTo>
                <a:cubicBezTo>
                  <a:pt x="5233" y="3522"/>
                  <a:pt x="3772" y="3921"/>
                  <a:pt x="3655" y="2490"/>
                </a:cubicBezTo>
                <a:cubicBezTo>
                  <a:pt x="3576" y="1519"/>
                  <a:pt x="4190" y="623"/>
                  <a:pt x="4248" y="539"/>
                </a:cubicBezTo>
                <a:cubicBezTo>
                  <a:pt x="4891" y="-381"/>
                  <a:pt x="5854" y="-33"/>
                  <a:pt x="6084" y="948"/>
                </a:cubicBezTo>
                <a:cubicBezTo>
                  <a:pt x="6377" y="2197"/>
                  <a:pt x="5283" y="3628"/>
                  <a:pt x="5467" y="6040"/>
                </a:cubicBezTo>
                <a:cubicBezTo>
                  <a:pt x="5573" y="7453"/>
                  <a:pt x="6084" y="8740"/>
                  <a:pt x="6310" y="8586"/>
                </a:cubicBezTo>
                <a:cubicBezTo>
                  <a:pt x="6601" y="8387"/>
                  <a:pt x="6793" y="5478"/>
                  <a:pt x="6101" y="4107"/>
                </a:cubicBezTo>
                <a:cubicBezTo>
                  <a:pt x="5425" y="2769"/>
                  <a:pt x="4108" y="3294"/>
                  <a:pt x="3789" y="4851"/>
                </a:cubicBezTo>
                <a:cubicBezTo>
                  <a:pt x="3526" y="6134"/>
                  <a:pt x="4016" y="7736"/>
                  <a:pt x="4323" y="8438"/>
                </a:cubicBezTo>
                <a:cubicBezTo>
                  <a:pt x="4478" y="8791"/>
                  <a:pt x="4932" y="9841"/>
                  <a:pt x="5550" y="9721"/>
                </a:cubicBezTo>
                <a:cubicBezTo>
                  <a:pt x="6262" y="9581"/>
                  <a:pt x="6770" y="7973"/>
                  <a:pt x="6877" y="6543"/>
                </a:cubicBezTo>
                <a:cubicBezTo>
                  <a:pt x="7040" y="4376"/>
                  <a:pt x="6266" y="2830"/>
                  <a:pt x="6134" y="2564"/>
                </a:cubicBezTo>
                <a:cubicBezTo>
                  <a:pt x="6049" y="2393"/>
                  <a:pt x="4934" y="228"/>
                  <a:pt x="3998" y="1467"/>
                </a:cubicBezTo>
                <a:cubicBezTo>
                  <a:pt x="3192" y="2532"/>
                  <a:pt x="3027" y="5436"/>
                  <a:pt x="3547" y="6654"/>
                </a:cubicBezTo>
                <a:cubicBezTo>
                  <a:pt x="4236" y="8266"/>
                  <a:pt x="6078" y="6826"/>
                  <a:pt x="6193" y="5204"/>
                </a:cubicBezTo>
                <a:cubicBezTo>
                  <a:pt x="6237" y="4600"/>
                  <a:pt x="5913" y="3927"/>
                  <a:pt x="5283" y="2583"/>
                </a:cubicBezTo>
                <a:cubicBezTo>
                  <a:pt x="4911" y="1788"/>
                  <a:pt x="4797" y="1733"/>
                  <a:pt x="4740" y="1802"/>
                </a:cubicBezTo>
                <a:cubicBezTo>
                  <a:pt x="4604" y="1970"/>
                  <a:pt x="4573" y="2816"/>
                  <a:pt x="4740" y="3141"/>
                </a:cubicBezTo>
                <a:cubicBezTo>
                  <a:pt x="4989" y="3624"/>
                  <a:pt x="5612" y="2834"/>
                  <a:pt x="5591" y="2527"/>
                </a:cubicBezTo>
                <a:cubicBezTo>
                  <a:pt x="5575" y="2277"/>
                  <a:pt x="5102" y="2044"/>
                  <a:pt x="4815" y="2435"/>
                </a:cubicBezTo>
                <a:cubicBezTo>
                  <a:pt x="4409" y="2987"/>
                  <a:pt x="4497" y="4725"/>
                  <a:pt x="4607" y="5613"/>
                </a:cubicBezTo>
                <a:cubicBezTo>
                  <a:pt x="4776" y="6979"/>
                  <a:pt x="5338" y="9043"/>
                  <a:pt x="6118" y="8903"/>
                </a:cubicBezTo>
                <a:cubicBezTo>
                  <a:pt x="6647" y="8810"/>
                  <a:pt x="6988" y="7760"/>
                  <a:pt x="7077" y="7472"/>
                </a:cubicBezTo>
                <a:cubicBezTo>
                  <a:pt x="7474" y="6217"/>
                  <a:pt x="7557" y="4288"/>
                  <a:pt x="7111" y="2918"/>
                </a:cubicBezTo>
                <a:cubicBezTo>
                  <a:pt x="6587" y="1310"/>
                  <a:pt x="5593" y="1277"/>
                  <a:pt x="5041" y="1579"/>
                </a:cubicBezTo>
                <a:cubicBezTo>
                  <a:pt x="4238" y="2021"/>
                  <a:pt x="3837" y="3456"/>
                  <a:pt x="3613" y="3123"/>
                </a:cubicBezTo>
                <a:cubicBezTo>
                  <a:pt x="3460" y="2890"/>
                  <a:pt x="3491" y="1960"/>
                  <a:pt x="3672" y="1337"/>
                </a:cubicBezTo>
                <a:cubicBezTo>
                  <a:pt x="4133" y="-251"/>
                  <a:pt x="5773" y="-544"/>
                  <a:pt x="6427" y="1114"/>
                </a:cubicBezTo>
                <a:cubicBezTo>
                  <a:pt x="7031" y="2648"/>
                  <a:pt x="6541" y="5222"/>
                  <a:pt x="6109" y="7490"/>
                </a:cubicBezTo>
                <a:cubicBezTo>
                  <a:pt x="5857" y="8810"/>
                  <a:pt x="5654" y="9883"/>
                  <a:pt x="5300" y="9981"/>
                </a:cubicBezTo>
                <a:cubicBezTo>
                  <a:pt x="4563" y="10190"/>
                  <a:pt x="3551" y="6086"/>
                  <a:pt x="3922" y="5130"/>
                </a:cubicBezTo>
                <a:cubicBezTo>
                  <a:pt x="4275" y="4219"/>
                  <a:pt x="5712" y="6543"/>
                  <a:pt x="7845" y="6523"/>
                </a:cubicBezTo>
                <a:cubicBezTo>
                  <a:pt x="8294" y="6519"/>
                  <a:pt x="8963" y="6413"/>
                  <a:pt x="9531" y="5408"/>
                </a:cubicBezTo>
                <a:cubicBezTo>
                  <a:pt x="9754" y="5013"/>
                  <a:pt x="9812" y="4829"/>
                  <a:pt x="9900" y="4536"/>
                </a:cubicBezTo>
              </a:path>
            </a:pathLst>
          </a:custGeom>
          <a:noFill/>
          <a:ln w="25400" cap="flat">
            <a:solidFill>
              <a:srgbClr val="00B0F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Noto Sans" panose="020B0502040504020204" pitchFamily="34"/>
              </a:rPr>
              <a:t>2</a:t>
            </a:r>
            <a:endParaRPr lang="en-GB" sz="6000" b="1" dirty="0">
              <a:solidFill>
                <a:srgbClr val="002060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4" name="Group 25">
            <a:extLst>
              <a:ext uri="{FF2B5EF4-FFF2-40B4-BE49-F238E27FC236}">
                <a16:creationId xmlns="" xmlns:a16="http://schemas.microsoft.com/office/drawing/2014/main" id="{DB955DA5-C747-48C5-AF10-CC0CA3956A10}"/>
              </a:ext>
            </a:extLst>
          </p:cNvPr>
          <p:cNvGrpSpPr/>
          <p:nvPr/>
        </p:nvGrpSpPr>
        <p:grpSpPr>
          <a:xfrm>
            <a:off x="7236296" y="836712"/>
            <a:ext cx="1738426" cy="2120434"/>
            <a:chOff x="7931851" y="2464731"/>
            <a:chExt cx="1002842" cy="1223210"/>
          </a:xfrm>
          <a:solidFill>
            <a:schemeClr val="accent2">
              <a:lumMod val="75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="" xmlns:a16="http://schemas.microsoft.com/office/drawing/2014/main" id="{C5BE63E2-9EDC-463E-B395-EFBD904012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20806" y="2650831"/>
              <a:ext cx="623981" cy="1037110"/>
            </a:xfrm>
            <a:custGeom>
              <a:avLst/>
              <a:gdLst>
                <a:gd name="T0" fmla="*/ 674 w 750"/>
                <a:gd name="T1" fmla="*/ 602 h 1237"/>
                <a:gd name="T2" fmla="*/ 750 w 750"/>
                <a:gd name="T3" fmla="*/ 376 h 1237"/>
                <a:gd name="T4" fmla="*/ 638 w 750"/>
                <a:gd name="T5" fmla="*/ 110 h 1237"/>
                <a:gd name="T6" fmla="*/ 370 w 750"/>
                <a:gd name="T7" fmla="*/ 2 h 1237"/>
                <a:gd name="T8" fmla="*/ 110 w 750"/>
                <a:gd name="T9" fmla="*/ 112 h 1237"/>
                <a:gd name="T10" fmla="*/ 1 w 750"/>
                <a:gd name="T11" fmla="*/ 373 h 1237"/>
                <a:gd name="T12" fmla="*/ 77 w 750"/>
                <a:gd name="T13" fmla="*/ 603 h 1237"/>
                <a:gd name="T14" fmla="*/ 205 w 750"/>
                <a:gd name="T15" fmla="*/ 976 h 1237"/>
                <a:gd name="T16" fmla="*/ 205 w 750"/>
                <a:gd name="T17" fmla="*/ 1120 h 1237"/>
                <a:gd name="T18" fmla="*/ 321 w 750"/>
                <a:gd name="T19" fmla="*/ 1237 h 1237"/>
                <a:gd name="T20" fmla="*/ 430 w 750"/>
                <a:gd name="T21" fmla="*/ 1237 h 1237"/>
                <a:gd name="T22" fmla="*/ 546 w 750"/>
                <a:gd name="T23" fmla="*/ 1120 h 1237"/>
                <a:gd name="T24" fmla="*/ 546 w 750"/>
                <a:gd name="T25" fmla="*/ 976 h 1237"/>
                <a:gd name="T26" fmla="*/ 674 w 750"/>
                <a:gd name="T27" fmla="*/ 602 h 1237"/>
                <a:gd name="T28" fmla="*/ 116 w 750"/>
                <a:gd name="T29" fmla="*/ 574 h 1237"/>
                <a:gd name="T30" fmla="*/ 49 w 750"/>
                <a:gd name="T31" fmla="*/ 373 h 1237"/>
                <a:gd name="T32" fmla="*/ 371 w 750"/>
                <a:gd name="T33" fmla="*/ 50 h 1237"/>
                <a:gd name="T34" fmla="*/ 605 w 750"/>
                <a:gd name="T35" fmla="*/ 144 h 1237"/>
                <a:gd name="T36" fmla="*/ 702 w 750"/>
                <a:gd name="T37" fmla="*/ 376 h 1237"/>
                <a:gd name="T38" fmla="*/ 636 w 750"/>
                <a:gd name="T39" fmla="*/ 573 h 1237"/>
                <a:gd name="T40" fmla="*/ 498 w 750"/>
                <a:gd name="T41" fmla="*/ 967 h 1237"/>
                <a:gd name="T42" fmla="*/ 253 w 750"/>
                <a:gd name="T43" fmla="*/ 967 h 1237"/>
                <a:gd name="T44" fmla="*/ 116 w 750"/>
                <a:gd name="T45" fmla="*/ 574 h 1237"/>
                <a:gd name="T46" fmla="*/ 253 w 750"/>
                <a:gd name="T47" fmla="*/ 1104 h 1237"/>
                <a:gd name="T48" fmla="*/ 253 w 750"/>
                <a:gd name="T49" fmla="*/ 1085 h 1237"/>
                <a:gd name="T50" fmla="*/ 498 w 750"/>
                <a:gd name="T51" fmla="*/ 1113 h 1237"/>
                <a:gd name="T52" fmla="*/ 498 w 750"/>
                <a:gd name="T53" fmla="*/ 1120 h 1237"/>
                <a:gd name="T54" fmla="*/ 497 w 750"/>
                <a:gd name="T55" fmla="*/ 1132 h 1237"/>
                <a:gd name="T56" fmla="*/ 253 w 750"/>
                <a:gd name="T57" fmla="*/ 1104 h 1237"/>
                <a:gd name="T58" fmla="*/ 253 w 750"/>
                <a:gd name="T59" fmla="*/ 1036 h 1237"/>
                <a:gd name="T60" fmla="*/ 253 w 750"/>
                <a:gd name="T61" fmla="*/ 1015 h 1237"/>
                <a:gd name="T62" fmla="*/ 498 w 750"/>
                <a:gd name="T63" fmla="*/ 1015 h 1237"/>
                <a:gd name="T64" fmla="*/ 498 w 750"/>
                <a:gd name="T65" fmla="*/ 1064 h 1237"/>
                <a:gd name="T66" fmla="*/ 253 w 750"/>
                <a:gd name="T67" fmla="*/ 1036 h 1237"/>
                <a:gd name="T68" fmla="*/ 321 w 750"/>
                <a:gd name="T69" fmla="*/ 1189 h 1237"/>
                <a:gd name="T70" fmla="*/ 262 w 750"/>
                <a:gd name="T71" fmla="*/ 1153 h 1237"/>
                <a:gd name="T72" fmla="*/ 468 w 750"/>
                <a:gd name="T73" fmla="*/ 1177 h 1237"/>
                <a:gd name="T74" fmla="*/ 430 w 750"/>
                <a:gd name="T75" fmla="*/ 1189 h 1237"/>
                <a:gd name="T76" fmla="*/ 321 w 750"/>
                <a:gd name="T77" fmla="*/ 1189 h 1237"/>
                <a:gd name="T78" fmla="*/ 321 w 750"/>
                <a:gd name="T79" fmla="*/ 1189 h 1237"/>
                <a:gd name="T80" fmla="*/ 321 w 750"/>
                <a:gd name="T81" fmla="*/ 1189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50" h="1237">
                  <a:moveTo>
                    <a:pt x="674" y="602"/>
                  </a:moveTo>
                  <a:cubicBezTo>
                    <a:pt x="724" y="537"/>
                    <a:pt x="750" y="459"/>
                    <a:pt x="750" y="376"/>
                  </a:cubicBezTo>
                  <a:cubicBezTo>
                    <a:pt x="750" y="275"/>
                    <a:pt x="710" y="180"/>
                    <a:pt x="638" y="110"/>
                  </a:cubicBezTo>
                  <a:cubicBezTo>
                    <a:pt x="566" y="39"/>
                    <a:pt x="471" y="0"/>
                    <a:pt x="370" y="2"/>
                  </a:cubicBezTo>
                  <a:cubicBezTo>
                    <a:pt x="272" y="3"/>
                    <a:pt x="180" y="42"/>
                    <a:pt x="110" y="112"/>
                  </a:cubicBezTo>
                  <a:cubicBezTo>
                    <a:pt x="41" y="182"/>
                    <a:pt x="2" y="275"/>
                    <a:pt x="1" y="373"/>
                  </a:cubicBezTo>
                  <a:cubicBezTo>
                    <a:pt x="0" y="457"/>
                    <a:pt x="27" y="536"/>
                    <a:pt x="77" y="603"/>
                  </a:cubicBezTo>
                  <a:cubicBezTo>
                    <a:pt x="160" y="711"/>
                    <a:pt x="205" y="843"/>
                    <a:pt x="205" y="976"/>
                  </a:cubicBezTo>
                  <a:cubicBezTo>
                    <a:pt x="205" y="1120"/>
                    <a:pt x="205" y="1120"/>
                    <a:pt x="205" y="1120"/>
                  </a:cubicBezTo>
                  <a:cubicBezTo>
                    <a:pt x="205" y="1185"/>
                    <a:pt x="257" y="1237"/>
                    <a:pt x="321" y="1237"/>
                  </a:cubicBezTo>
                  <a:cubicBezTo>
                    <a:pt x="430" y="1237"/>
                    <a:pt x="430" y="1237"/>
                    <a:pt x="430" y="1237"/>
                  </a:cubicBezTo>
                  <a:cubicBezTo>
                    <a:pt x="494" y="1237"/>
                    <a:pt x="546" y="1185"/>
                    <a:pt x="546" y="1120"/>
                  </a:cubicBezTo>
                  <a:cubicBezTo>
                    <a:pt x="546" y="976"/>
                    <a:pt x="546" y="976"/>
                    <a:pt x="546" y="976"/>
                  </a:cubicBezTo>
                  <a:cubicBezTo>
                    <a:pt x="546" y="842"/>
                    <a:pt x="590" y="713"/>
                    <a:pt x="674" y="602"/>
                  </a:cubicBezTo>
                  <a:close/>
                  <a:moveTo>
                    <a:pt x="116" y="574"/>
                  </a:moveTo>
                  <a:cubicBezTo>
                    <a:pt x="71" y="516"/>
                    <a:pt x="48" y="446"/>
                    <a:pt x="49" y="373"/>
                  </a:cubicBezTo>
                  <a:cubicBezTo>
                    <a:pt x="51" y="197"/>
                    <a:pt x="195" y="52"/>
                    <a:pt x="371" y="50"/>
                  </a:cubicBezTo>
                  <a:cubicBezTo>
                    <a:pt x="459" y="49"/>
                    <a:pt x="542" y="82"/>
                    <a:pt x="605" y="144"/>
                  </a:cubicBezTo>
                  <a:cubicBezTo>
                    <a:pt x="667" y="206"/>
                    <a:pt x="702" y="288"/>
                    <a:pt x="702" y="376"/>
                  </a:cubicBezTo>
                  <a:cubicBezTo>
                    <a:pt x="702" y="448"/>
                    <a:pt x="679" y="516"/>
                    <a:pt x="636" y="573"/>
                  </a:cubicBezTo>
                  <a:cubicBezTo>
                    <a:pt x="547" y="690"/>
                    <a:pt x="500" y="825"/>
                    <a:pt x="498" y="967"/>
                  </a:cubicBezTo>
                  <a:cubicBezTo>
                    <a:pt x="253" y="967"/>
                    <a:pt x="253" y="967"/>
                    <a:pt x="253" y="967"/>
                  </a:cubicBezTo>
                  <a:cubicBezTo>
                    <a:pt x="251" y="827"/>
                    <a:pt x="202" y="688"/>
                    <a:pt x="116" y="574"/>
                  </a:cubicBezTo>
                  <a:close/>
                  <a:moveTo>
                    <a:pt x="253" y="1104"/>
                  </a:moveTo>
                  <a:cubicBezTo>
                    <a:pt x="253" y="1085"/>
                    <a:pt x="253" y="1085"/>
                    <a:pt x="253" y="1085"/>
                  </a:cubicBezTo>
                  <a:cubicBezTo>
                    <a:pt x="498" y="1113"/>
                    <a:pt x="498" y="1113"/>
                    <a:pt x="498" y="1113"/>
                  </a:cubicBezTo>
                  <a:cubicBezTo>
                    <a:pt x="498" y="1120"/>
                    <a:pt x="498" y="1120"/>
                    <a:pt x="498" y="1120"/>
                  </a:cubicBezTo>
                  <a:cubicBezTo>
                    <a:pt x="498" y="1124"/>
                    <a:pt x="498" y="1128"/>
                    <a:pt x="497" y="1132"/>
                  </a:cubicBezTo>
                  <a:lnTo>
                    <a:pt x="253" y="1104"/>
                  </a:lnTo>
                  <a:close/>
                  <a:moveTo>
                    <a:pt x="253" y="1036"/>
                  </a:moveTo>
                  <a:cubicBezTo>
                    <a:pt x="253" y="1015"/>
                    <a:pt x="253" y="1015"/>
                    <a:pt x="253" y="1015"/>
                  </a:cubicBezTo>
                  <a:cubicBezTo>
                    <a:pt x="498" y="1015"/>
                    <a:pt x="498" y="1015"/>
                    <a:pt x="498" y="1015"/>
                  </a:cubicBezTo>
                  <a:cubicBezTo>
                    <a:pt x="498" y="1064"/>
                    <a:pt x="498" y="1064"/>
                    <a:pt x="498" y="1064"/>
                  </a:cubicBezTo>
                  <a:lnTo>
                    <a:pt x="253" y="1036"/>
                  </a:lnTo>
                  <a:close/>
                  <a:moveTo>
                    <a:pt x="321" y="1189"/>
                  </a:moveTo>
                  <a:cubicBezTo>
                    <a:pt x="296" y="1189"/>
                    <a:pt x="273" y="1174"/>
                    <a:pt x="262" y="1153"/>
                  </a:cubicBezTo>
                  <a:cubicBezTo>
                    <a:pt x="468" y="1177"/>
                    <a:pt x="468" y="1177"/>
                    <a:pt x="468" y="1177"/>
                  </a:cubicBezTo>
                  <a:cubicBezTo>
                    <a:pt x="457" y="1184"/>
                    <a:pt x="444" y="1189"/>
                    <a:pt x="430" y="1189"/>
                  </a:cubicBezTo>
                  <a:lnTo>
                    <a:pt x="321" y="1189"/>
                  </a:lnTo>
                  <a:close/>
                  <a:moveTo>
                    <a:pt x="321" y="1189"/>
                  </a:moveTo>
                  <a:cubicBezTo>
                    <a:pt x="321" y="1189"/>
                    <a:pt x="321" y="1189"/>
                    <a:pt x="321" y="118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A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="" xmlns:a16="http://schemas.microsoft.com/office/drawing/2014/main" id="{EEF8E824-41B5-4DDD-AFD0-E5C4681AD2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93151" y="2944496"/>
              <a:ext cx="44264" cy="75201"/>
            </a:xfrm>
            <a:custGeom>
              <a:avLst/>
              <a:gdLst>
                <a:gd name="T0" fmla="*/ 51 w 53"/>
                <a:gd name="T1" fmla="*/ 62 h 90"/>
                <a:gd name="T2" fmla="*/ 48 w 53"/>
                <a:gd name="T3" fmla="*/ 24 h 90"/>
                <a:gd name="T4" fmla="*/ 25 w 53"/>
                <a:gd name="T5" fmla="*/ 0 h 90"/>
                <a:gd name="T6" fmla="*/ 0 w 53"/>
                <a:gd name="T7" fmla="*/ 23 h 90"/>
                <a:gd name="T8" fmla="*/ 4 w 53"/>
                <a:gd name="T9" fmla="*/ 69 h 90"/>
                <a:gd name="T10" fmla="*/ 27 w 53"/>
                <a:gd name="T11" fmla="*/ 90 h 90"/>
                <a:gd name="T12" fmla="*/ 31 w 53"/>
                <a:gd name="T13" fmla="*/ 90 h 90"/>
                <a:gd name="T14" fmla="*/ 51 w 53"/>
                <a:gd name="T15" fmla="*/ 62 h 90"/>
                <a:gd name="T16" fmla="*/ 51 w 53"/>
                <a:gd name="T17" fmla="*/ 62 h 90"/>
                <a:gd name="T18" fmla="*/ 51 w 53"/>
                <a:gd name="T19" fmla="*/ 6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90">
                  <a:moveTo>
                    <a:pt x="51" y="62"/>
                  </a:moveTo>
                  <a:cubicBezTo>
                    <a:pt x="49" y="50"/>
                    <a:pt x="48" y="37"/>
                    <a:pt x="48" y="24"/>
                  </a:cubicBezTo>
                  <a:cubicBezTo>
                    <a:pt x="49" y="11"/>
                    <a:pt x="38" y="0"/>
                    <a:pt x="25" y="0"/>
                  </a:cubicBezTo>
                  <a:cubicBezTo>
                    <a:pt x="11" y="0"/>
                    <a:pt x="1" y="10"/>
                    <a:pt x="0" y="23"/>
                  </a:cubicBezTo>
                  <a:cubicBezTo>
                    <a:pt x="0" y="39"/>
                    <a:pt x="1" y="54"/>
                    <a:pt x="4" y="69"/>
                  </a:cubicBezTo>
                  <a:cubicBezTo>
                    <a:pt x="5" y="81"/>
                    <a:pt x="16" y="90"/>
                    <a:pt x="27" y="90"/>
                  </a:cubicBezTo>
                  <a:cubicBezTo>
                    <a:pt x="28" y="90"/>
                    <a:pt x="30" y="90"/>
                    <a:pt x="31" y="90"/>
                  </a:cubicBezTo>
                  <a:cubicBezTo>
                    <a:pt x="44" y="88"/>
                    <a:pt x="53" y="75"/>
                    <a:pt x="51" y="62"/>
                  </a:cubicBezTo>
                  <a:close/>
                  <a:moveTo>
                    <a:pt x="51" y="62"/>
                  </a:moveTo>
                  <a:cubicBezTo>
                    <a:pt x="51" y="62"/>
                    <a:pt x="51" y="62"/>
                    <a:pt x="51" y="6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="" xmlns:a16="http://schemas.microsoft.com/office/drawing/2014/main" id="{26BE0581-758C-4A22-AFCF-B42132BE5B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15045" y="3044923"/>
              <a:ext cx="160397" cy="257493"/>
            </a:xfrm>
            <a:custGeom>
              <a:avLst/>
              <a:gdLst>
                <a:gd name="T0" fmla="*/ 166 w 193"/>
                <a:gd name="T1" fmla="*/ 307 h 307"/>
                <a:gd name="T2" fmla="*/ 174 w 193"/>
                <a:gd name="T3" fmla="*/ 306 h 307"/>
                <a:gd name="T4" fmla="*/ 189 w 193"/>
                <a:gd name="T5" fmla="*/ 275 h 307"/>
                <a:gd name="T6" fmla="*/ 71 w 193"/>
                <a:gd name="T7" fmla="*/ 51 h 307"/>
                <a:gd name="T8" fmla="*/ 49 w 193"/>
                <a:gd name="T9" fmla="*/ 16 h 307"/>
                <a:gd name="T10" fmla="*/ 16 w 193"/>
                <a:gd name="T11" fmla="*/ 6 h 307"/>
                <a:gd name="T12" fmla="*/ 6 w 193"/>
                <a:gd name="T13" fmla="*/ 38 h 307"/>
                <a:gd name="T14" fmla="*/ 33 w 193"/>
                <a:gd name="T15" fmla="*/ 80 h 307"/>
                <a:gd name="T16" fmla="*/ 143 w 193"/>
                <a:gd name="T17" fmla="*/ 290 h 307"/>
                <a:gd name="T18" fmla="*/ 166 w 193"/>
                <a:gd name="T19" fmla="*/ 307 h 307"/>
                <a:gd name="T20" fmla="*/ 166 w 193"/>
                <a:gd name="T21" fmla="*/ 307 h 307"/>
                <a:gd name="T22" fmla="*/ 166 w 193"/>
                <a:gd name="T23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307">
                  <a:moveTo>
                    <a:pt x="166" y="307"/>
                  </a:moveTo>
                  <a:cubicBezTo>
                    <a:pt x="169" y="307"/>
                    <a:pt x="171" y="306"/>
                    <a:pt x="174" y="306"/>
                  </a:cubicBezTo>
                  <a:cubicBezTo>
                    <a:pt x="186" y="301"/>
                    <a:pt x="193" y="288"/>
                    <a:pt x="189" y="275"/>
                  </a:cubicBezTo>
                  <a:cubicBezTo>
                    <a:pt x="162" y="194"/>
                    <a:pt x="123" y="119"/>
                    <a:pt x="71" y="51"/>
                  </a:cubicBezTo>
                  <a:cubicBezTo>
                    <a:pt x="63" y="40"/>
                    <a:pt x="55" y="28"/>
                    <a:pt x="49" y="16"/>
                  </a:cubicBezTo>
                  <a:cubicBezTo>
                    <a:pt x="43" y="4"/>
                    <a:pt x="28" y="0"/>
                    <a:pt x="16" y="6"/>
                  </a:cubicBezTo>
                  <a:cubicBezTo>
                    <a:pt x="5" y="12"/>
                    <a:pt x="0" y="26"/>
                    <a:pt x="6" y="38"/>
                  </a:cubicBezTo>
                  <a:cubicBezTo>
                    <a:pt x="14" y="53"/>
                    <a:pt x="23" y="67"/>
                    <a:pt x="33" y="80"/>
                  </a:cubicBezTo>
                  <a:cubicBezTo>
                    <a:pt x="81" y="144"/>
                    <a:pt x="119" y="215"/>
                    <a:pt x="143" y="290"/>
                  </a:cubicBezTo>
                  <a:cubicBezTo>
                    <a:pt x="147" y="300"/>
                    <a:pt x="156" y="307"/>
                    <a:pt x="166" y="307"/>
                  </a:cubicBezTo>
                  <a:close/>
                  <a:moveTo>
                    <a:pt x="166" y="307"/>
                  </a:moveTo>
                  <a:cubicBezTo>
                    <a:pt x="166" y="307"/>
                    <a:pt x="166" y="307"/>
                    <a:pt x="166" y="30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="" xmlns:a16="http://schemas.microsoft.com/office/drawing/2014/main" id="{482A4B52-0F5E-4C40-9453-B65EF8FFFB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85816" y="3030644"/>
              <a:ext cx="71870" cy="89004"/>
            </a:xfrm>
            <a:custGeom>
              <a:avLst/>
              <a:gdLst>
                <a:gd name="T0" fmla="*/ 69 w 86"/>
                <a:gd name="T1" fmla="*/ 5 h 106"/>
                <a:gd name="T2" fmla="*/ 37 w 86"/>
                <a:gd name="T3" fmla="*/ 18 h 106"/>
                <a:gd name="T4" fmla="*/ 8 w 86"/>
                <a:gd name="T5" fmla="*/ 68 h 106"/>
                <a:gd name="T6" fmla="*/ 12 w 86"/>
                <a:gd name="T7" fmla="*/ 102 h 106"/>
                <a:gd name="T8" fmla="*/ 27 w 86"/>
                <a:gd name="T9" fmla="*/ 106 h 106"/>
                <a:gd name="T10" fmla="*/ 46 w 86"/>
                <a:gd name="T11" fmla="*/ 97 h 106"/>
                <a:gd name="T12" fmla="*/ 81 w 86"/>
                <a:gd name="T13" fmla="*/ 37 h 106"/>
                <a:gd name="T14" fmla="*/ 69 w 86"/>
                <a:gd name="T15" fmla="*/ 5 h 106"/>
                <a:gd name="T16" fmla="*/ 69 w 86"/>
                <a:gd name="T17" fmla="*/ 5 h 106"/>
                <a:gd name="T18" fmla="*/ 69 w 86"/>
                <a:gd name="T19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106">
                  <a:moveTo>
                    <a:pt x="69" y="5"/>
                  </a:moveTo>
                  <a:cubicBezTo>
                    <a:pt x="56" y="0"/>
                    <a:pt x="42" y="6"/>
                    <a:pt x="37" y="18"/>
                  </a:cubicBezTo>
                  <a:cubicBezTo>
                    <a:pt x="29" y="36"/>
                    <a:pt x="20" y="52"/>
                    <a:pt x="8" y="68"/>
                  </a:cubicBezTo>
                  <a:cubicBezTo>
                    <a:pt x="0" y="79"/>
                    <a:pt x="2" y="94"/>
                    <a:pt x="12" y="102"/>
                  </a:cubicBezTo>
                  <a:cubicBezTo>
                    <a:pt x="17" y="105"/>
                    <a:pt x="22" y="106"/>
                    <a:pt x="27" y="106"/>
                  </a:cubicBezTo>
                  <a:cubicBezTo>
                    <a:pt x="34" y="106"/>
                    <a:pt x="41" y="103"/>
                    <a:pt x="46" y="97"/>
                  </a:cubicBezTo>
                  <a:cubicBezTo>
                    <a:pt x="60" y="78"/>
                    <a:pt x="72" y="58"/>
                    <a:pt x="81" y="37"/>
                  </a:cubicBezTo>
                  <a:cubicBezTo>
                    <a:pt x="86" y="25"/>
                    <a:pt x="81" y="11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A0F355B6-B415-429A-B93F-9E90D52BA9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3044" y="2724603"/>
              <a:ext cx="259397" cy="282719"/>
            </a:xfrm>
            <a:custGeom>
              <a:avLst/>
              <a:gdLst>
                <a:gd name="T0" fmla="*/ 24 w 312"/>
                <a:gd name="T1" fmla="*/ 48 h 337"/>
                <a:gd name="T2" fmla="*/ 264 w 312"/>
                <a:gd name="T3" fmla="*/ 288 h 337"/>
                <a:gd name="T4" fmla="*/ 263 w 312"/>
                <a:gd name="T5" fmla="*/ 311 h 337"/>
                <a:gd name="T6" fmla="*/ 285 w 312"/>
                <a:gd name="T7" fmla="*/ 337 h 337"/>
                <a:gd name="T8" fmla="*/ 287 w 312"/>
                <a:gd name="T9" fmla="*/ 337 h 337"/>
                <a:gd name="T10" fmla="*/ 311 w 312"/>
                <a:gd name="T11" fmla="*/ 315 h 337"/>
                <a:gd name="T12" fmla="*/ 312 w 312"/>
                <a:gd name="T13" fmla="*/ 288 h 337"/>
                <a:gd name="T14" fmla="*/ 24 w 312"/>
                <a:gd name="T15" fmla="*/ 0 h 337"/>
                <a:gd name="T16" fmla="*/ 0 w 312"/>
                <a:gd name="T17" fmla="*/ 24 h 337"/>
                <a:gd name="T18" fmla="*/ 24 w 312"/>
                <a:gd name="T19" fmla="*/ 48 h 337"/>
                <a:gd name="T20" fmla="*/ 24 w 312"/>
                <a:gd name="T21" fmla="*/ 48 h 337"/>
                <a:gd name="T22" fmla="*/ 24 w 312"/>
                <a:gd name="T23" fmla="*/ 48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2" h="337">
                  <a:moveTo>
                    <a:pt x="24" y="48"/>
                  </a:moveTo>
                  <a:cubicBezTo>
                    <a:pt x="157" y="48"/>
                    <a:pt x="264" y="156"/>
                    <a:pt x="264" y="288"/>
                  </a:cubicBezTo>
                  <a:cubicBezTo>
                    <a:pt x="264" y="296"/>
                    <a:pt x="264" y="303"/>
                    <a:pt x="263" y="311"/>
                  </a:cubicBezTo>
                  <a:cubicBezTo>
                    <a:pt x="262" y="324"/>
                    <a:pt x="272" y="336"/>
                    <a:pt x="285" y="337"/>
                  </a:cubicBezTo>
                  <a:cubicBezTo>
                    <a:pt x="286" y="337"/>
                    <a:pt x="287" y="337"/>
                    <a:pt x="287" y="337"/>
                  </a:cubicBezTo>
                  <a:cubicBezTo>
                    <a:pt x="300" y="337"/>
                    <a:pt x="310" y="328"/>
                    <a:pt x="311" y="315"/>
                  </a:cubicBezTo>
                  <a:cubicBezTo>
                    <a:pt x="312" y="306"/>
                    <a:pt x="312" y="297"/>
                    <a:pt x="312" y="288"/>
                  </a:cubicBezTo>
                  <a:cubicBezTo>
                    <a:pt x="312" y="129"/>
                    <a:pt x="183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7"/>
                    <a:pt x="11" y="48"/>
                    <a:pt x="24" y="48"/>
                  </a:cubicBezTo>
                  <a:close/>
                  <a:moveTo>
                    <a:pt x="24" y="48"/>
                  </a:moveTo>
                  <a:cubicBezTo>
                    <a:pt x="24" y="48"/>
                    <a:pt x="24" y="48"/>
                    <a:pt x="24" y="4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="" xmlns:a16="http://schemas.microsoft.com/office/drawing/2014/main" id="{6B0D9C57-B98F-4F1E-92FA-AB97FDA81E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3044" y="2464731"/>
              <a:ext cx="39980" cy="152306"/>
            </a:xfrm>
            <a:custGeom>
              <a:avLst/>
              <a:gdLst>
                <a:gd name="T0" fmla="*/ 24 w 48"/>
                <a:gd name="T1" fmla="*/ 182 h 182"/>
                <a:gd name="T2" fmla="*/ 48 w 48"/>
                <a:gd name="T3" fmla="*/ 158 h 182"/>
                <a:gd name="T4" fmla="*/ 48 w 48"/>
                <a:gd name="T5" fmla="*/ 24 h 182"/>
                <a:gd name="T6" fmla="*/ 24 w 48"/>
                <a:gd name="T7" fmla="*/ 0 h 182"/>
                <a:gd name="T8" fmla="*/ 0 w 48"/>
                <a:gd name="T9" fmla="*/ 24 h 182"/>
                <a:gd name="T10" fmla="*/ 0 w 48"/>
                <a:gd name="T11" fmla="*/ 158 h 182"/>
                <a:gd name="T12" fmla="*/ 24 w 48"/>
                <a:gd name="T13" fmla="*/ 182 h 182"/>
                <a:gd name="T14" fmla="*/ 24 w 48"/>
                <a:gd name="T15" fmla="*/ 182 h 182"/>
                <a:gd name="T16" fmla="*/ 24 w 48"/>
                <a:gd name="T17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82">
                  <a:moveTo>
                    <a:pt x="24" y="182"/>
                  </a:moveTo>
                  <a:cubicBezTo>
                    <a:pt x="38" y="182"/>
                    <a:pt x="48" y="172"/>
                    <a:pt x="48" y="158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8" y="11"/>
                    <a:pt x="38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72"/>
                    <a:pt x="11" y="182"/>
                    <a:pt x="24" y="182"/>
                  </a:cubicBezTo>
                  <a:close/>
                  <a:moveTo>
                    <a:pt x="24" y="182"/>
                  </a:moveTo>
                  <a:cubicBezTo>
                    <a:pt x="24" y="182"/>
                    <a:pt x="24" y="182"/>
                    <a:pt x="24" y="18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1">
              <a:extLst>
                <a:ext uri="{FF2B5EF4-FFF2-40B4-BE49-F238E27FC236}">
                  <a16:creationId xmlns="" xmlns:a16="http://schemas.microsoft.com/office/drawing/2014/main" id="{5243F7B1-F8DF-4ECF-B6DF-8702FDCB3F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69830" y="2526606"/>
              <a:ext cx="101379" cy="140883"/>
            </a:xfrm>
            <a:custGeom>
              <a:avLst/>
              <a:gdLst>
                <a:gd name="T0" fmla="*/ 74 w 122"/>
                <a:gd name="T1" fmla="*/ 156 h 168"/>
                <a:gd name="T2" fmla="*/ 94 w 122"/>
                <a:gd name="T3" fmla="*/ 168 h 168"/>
                <a:gd name="T4" fmla="*/ 106 w 122"/>
                <a:gd name="T5" fmla="*/ 165 h 168"/>
                <a:gd name="T6" fmla="*/ 115 w 122"/>
                <a:gd name="T7" fmla="*/ 132 h 168"/>
                <a:gd name="T8" fmla="*/ 48 w 122"/>
                <a:gd name="T9" fmla="*/ 15 h 168"/>
                <a:gd name="T10" fmla="*/ 15 w 122"/>
                <a:gd name="T11" fmla="*/ 7 h 168"/>
                <a:gd name="T12" fmla="*/ 6 w 122"/>
                <a:gd name="T13" fmla="*/ 39 h 168"/>
                <a:gd name="T14" fmla="*/ 74 w 122"/>
                <a:gd name="T15" fmla="*/ 156 h 168"/>
                <a:gd name="T16" fmla="*/ 74 w 122"/>
                <a:gd name="T17" fmla="*/ 156 h 168"/>
                <a:gd name="T18" fmla="*/ 74 w 122"/>
                <a:gd name="T19" fmla="*/ 15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168">
                  <a:moveTo>
                    <a:pt x="74" y="156"/>
                  </a:moveTo>
                  <a:cubicBezTo>
                    <a:pt x="78" y="164"/>
                    <a:pt x="86" y="168"/>
                    <a:pt x="94" y="168"/>
                  </a:cubicBezTo>
                  <a:cubicBezTo>
                    <a:pt x="98" y="168"/>
                    <a:pt x="103" y="167"/>
                    <a:pt x="106" y="165"/>
                  </a:cubicBezTo>
                  <a:cubicBezTo>
                    <a:pt x="118" y="158"/>
                    <a:pt x="122" y="143"/>
                    <a:pt x="115" y="132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1" y="4"/>
                    <a:pt x="27" y="0"/>
                    <a:pt x="15" y="7"/>
                  </a:cubicBezTo>
                  <a:cubicBezTo>
                    <a:pt x="4" y="13"/>
                    <a:pt x="0" y="28"/>
                    <a:pt x="6" y="39"/>
                  </a:cubicBezTo>
                  <a:lnTo>
                    <a:pt x="74" y="156"/>
                  </a:lnTo>
                  <a:close/>
                  <a:moveTo>
                    <a:pt x="74" y="156"/>
                  </a:moveTo>
                  <a:cubicBezTo>
                    <a:pt x="74" y="156"/>
                    <a:pt x="74" y="156"/>
                    <a:pt x="74" y="156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="" xmlns:a16="http://schemas.microsoft.com/office/drawing/2014/main" id="{55A9E63C-7C93-44B7-8101-52640F8543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30507" y="3132975"/>
              <a:ext cx="142311" cy="99951"/>
            </a:xfrm>
            <a:custGeom>
              <a:avLst/>
              <a:gdLst>
                <a:gd name="T0" fmla="*/ 155 w 171"/>
                <a:gd name="T1" fmla="*/ 74 h 119"/>
                <a:gd name="T2" fmla="*/ 39 w 171"/>
                <a:gd name="T3" fmla="*/ 7 h 119"/>
                <a:gd name="T4" fmla="*/ 6 w 171"/>
                <a:gd name="T5" fmla="*/ 15 h 119"/>
                <a:gd name="T6" fmla="*/ 15 w 171"/>
                <a:gd name="T7" fmla="*/ 48 h 119"/>
                <a:gd name="T8" fmla="*/ 131 w 171"/>
                <a:gd name="T9" fmla="*/ 115 h 119"/>
                <a:gd name="T10" fmla="*/ 143 w 171"/>
                <a:gd name="T11" fmla="*/ 119 h 119"/>
                <a:gd name="T12" fmla="*/ 164 w 171"/>
                <a:gd name="T13" fmla="*/ 107 h 119"/>
                <a:gd name="T14" fmla="*/ 155 w 171"/>
                <a:gd name="T15" fmla="*/ 74 h 119"/>
                <a:gd name="T16" fmla="*/ 155 w 171"/>
                <a:gd name="T17" fmla="*/ 74 h 119"/>
                <a:gd name="T18" fmla="*/ 155 w 171"/>
                <a:gd name="T19" fmla="*/ 7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9">
                  <a:moveTo>
                    <a:pt x="155" y="74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27" y="0"/>
                    <a:pt x="13" y="4"/>
                    <a:pt x="6" y="15"/>
                  </a:cubicBezTo>
                  <a:cubicBezTo>
                    <a:pt x="0" y="27"/>
                    <a:pt x="3" y="42"/>
                    <a:pt x="15" y="48"/>
                  </a:cubicBezTo>
                  <a:cubicBezTo>
                    <a:pt x="131" y="115"/>
                    <a:pt x="131" y="115"/>
                    <a:pt x="131" y="115"/>
                  </a:cubicBezTo>
                  <a:cubicBezTo>
                    <a:pt x="135" y="118"/>
                    <a:pt x="139" y="119"/>
                    <a:pt x="143" y="119"/>
                  </a:cubicBezTo>
                  <a:cubicBezTo>
                    <a:pt x="152" y="119"/>
                    <a:pt x="160" y="114"/>
                    <a:pt x="164" y="107"/>
                  </a:cubicBezTo>
                  <a:cubicBezTo>
                    <a:pt x="171" y="95"/>
                    <a:pt x="167" y="80"/>
                    <a:pt x="155" y="74"/>
                  </a:cubicBezTo>
                  <a:close/>
                  <a:moveTo>
                    <a:pt x="155" y="74"/>
                  </a:moveTo>
                  <a:cubicBezTo>
                    <a:pt x="155" y="74"/>
                    <a:pt x="155" y="74"/>
                    <a:pt x="155" y="7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="" xmlns:a16="http://schemas.microsoft.com/office/drawing/2014/main" id="{A9B68C3C-0E0B-4B8C-BE65-2E54735675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93726" y="2704613"/>
              <a:ext cx="142311" cy="98999"/>
            </a:xfrm>
            <a:custGeom>
              <a:avLst/>
              <a:gdLst>
                <a:gd name="T0" fmla="*/ 15 w 171"/>
                <a:gd name="T1" fmla="*/ 48 h 118"/>
                <a:gd name="T2" fmla="*/ 132 w 171"/>
                <a:gd name="T3" fmla="*/ 115 h 118"/>
                <a:gd name="T4" fmla="*/ 144 w 171"/>
                <a:gd name="T5" fmla="*/ 118 h 118"/>
                <a:gd name="T6" fmla="*/ 165 w 171"/>
                <a:gd name="T7" fmla="*/ 106 h 118"/>
                <a:gd name="T8" fmla="*/ 156 w 171"/>
                <a:gd name="T9" fmla="*/ 74 h 118"/>
                <a:gd name="T10" fmla="*/ 39 w 171"/>
                <a:gd name="T11" fmla="*/ 6 h 118"/>
                <a:gd name="T12" fmla="*/ 7 w 171"/>
                <a:gd name="T13" fmla="*/ 15 h 118"/>
                <a:gd name="T14" fmla="*/ 15 w 171"/>
                <a:gd name="T15" fmla="*/ 48 h 118"/>
                <a:gd name="T16" fmla="*/ 15 w 171"/>
                <a:gd name="T17" fmla="*/ 48 h 118"/>
                <a:gd name="T18" fmla="*/ 15 w 171"/>
                <a:gd name="T19" fmla="*/ 4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8">
                  <a:moveTo>
                    <a:pt x="15" y="48"/>
                  </a:moveTo>
                  <a:cubicBezTo>
                    <a:pt x="132" y="115"/>
                    <a:pt x="132" y="115"/>
                    <a:pt x="132" y="115"/>
                  </a:cubicBezTo>
                  <a:cubicBezTo>
                    <a:pt x="136" y="117"/>
                    <a:pt x="140" y="118"/>
                    <a:pt x="144" y="118"/>
                  </a:cubicBezTo>
                  <a:cubicBezTo>
                    <a:pt x="152" y="118"/>
                    <a:pt x="160" y="114"/>
                    <a:pt x="165" y="106"/>
                  </a:cubicBezTo>
                  <a:cubicBezTo>
                    <a:pt x="171" y="95"/>
                    <a:pt x="167" y="80"/>
                    <a:pt x="156" y="74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28" y="0"/>
                    <a:pt x="13" y="4"/>
                    <a:pt x="7" y="15"/>
                  </a:cubicBezTo>
                  <a:cubicBezTo>
                    <a:pt x="0" y="27"/>
                    <a:pt x="4" y="41"/>
                    <a:pt x="15" y="48"/>
                  </a:cubicBezTo>
                  <a:close/>
                  <a:moveTo>
                    <a:pt x="15" y="48"/>
                  </a:moveTo>
                  <a:cubicBezTo>
                    <a:pt x="15" y="48"/>
                    <a:pt x="15" y="48"/>
                    <a:pt x="15" y="4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4">
              <a:extLst>
                <a:ext uri="{FF2B5EF4-FFF2-40B4-BE49-F238E27FC236}">
                  <a16:creationId xmlns="" xmlns:a16="http://schemas.microsoft.com/office/drawing/2014/main" id="{3B7ECCCA-44AE-4EA9-9E38-B0F78C1CBB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82387" y="2949255"/>
              <a:ext cx="152306" cy="40457"/>
            </a:xfrm>
            <a:custGeom>
              <a:avLst/>
              <a:gdLst>
                <a:gd name="T0" fmla="*/ 159 w 183"/>
                <a:gd name="T1" fmla="*/ 0 h 48"/>
                <a:gd name="T2" fmla="*/ 24 w 183"/>
                <a:gd name="T3" fmla="*/ 0 h 48"/>
                <a:gd name="T4" fmla="*/ 0 w 183"/>
                <a:gd name="T5" fmla="*/ 24 h 48"/>
                <a:gd name="T6" fmla="*/ 24 w 183"/>
                <a:gd name="T7" fmla="*/ 48 h 48"/>
                <a:gd name="T8" fmla="*/ 159 w 183"/>
                <a:gd name="T9" fmla="*/ 48 h 48"/>
                <a:gd name="T10" fmla="*/ 183 w 183"/>
                <a:gd name="T11" fmla="*/ 24 h 48"/>
                <a:gd name="T12" fmla="*/ 159 w 183"/>
                <a:gd name="T13" fmla="*/ 0 h 48"/>
                <a:gd name="T14" fmla="*/ 159 w 183"/>
                <a:gd name="T15" fmla="*/ 0 h 48"/>
                <a:gd name="T16" fmla="*/ 159 w 183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48">
                  <a:moveTo>
                    <a:pt x="159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8"/>
                    <a:pt x="11" y="48"/>
                    <a:pt x="24" y="48"/>
                  </a:cubicBezTo>
                  <a:cubicBezTo>
                    <a:pt x="159" y="48"/>
                    <a:pt x="159" y="48"/>
                    <a:pt x="159" y="48"/>
                  </a:cubicBezTo>
                  <a:cubicBezTo>
                    <a:pt x="172" y="48"/>
                    <a:pt x="183" y="38"/>
                    <a:pt x="183" y="24"/>
                  </a:cubicBezTo>
                  <a:cubicBezTo>
                    <a:pt x="183" y="11"/>
                    <a:pt x="172" y="0"/>
                    <a:pt x="159" y="0"/>
                  </a:cubicBezTo>
                  <a:close/>
                  <a:moveTo>
                    <a:pt x="159" y="0"/>
                  </a:move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5">
              <a:extLst>
                <a:ext uri="{FF2B5EF4-FFF2-40B4-BE49-F238E27FC236}">
                  <a16:creationId xmlns="" xmlns:a16="http://schemas.microsoft.com/office/drawing/2014/main" id="{A3BF8AEC-CB17-4256-B372-4AEDD6D215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31851" y="2949255"/>
              <a:ext cx="151355" cy="40457"/>
            </a:xfrm>
            <a:custGeom>
              <a:avLst/>
              <a:gdLst>
                <a:gd name="T0" fmla="*/ 182 w 182"/>
                <a:gd name="T1" fmla="*/ 24 h 48"/>
                <a:gd name="T2" fmla="*/ 158 w 182"/>
                <a:gd name="T3" fmla="*/ 0 h 48"/>
                <a:gd name="T4" fmla="*/ 24 w 182"/>
                <a:gd name="T5" fmla="*/ 0 h 48"/>
                <a:gd name="T6" fmla="*/ 0 w 182"/>
                <a:gd name="T7" fmla="*/ 24 h 48"/>
                <a:gd name="T8" fmla="*/ 24 w 182"/>
                <a:gd name="T9" fmla="*/ 48 h 48"/>
                <a:gd name="T10" fmla="*/ 158 w 182"/>
                <a:gd name="T11" fmla="*/ 48 h 48"/>
                <a:gd name="T12" fmla="*/ 182 w 182"/>
                <a:gd name="T13" fmla="*/ 24 h 48"/>
                <a:gd name="T14" fmla="*/ 182 w 182"/>
                <a:gd name="T15" fmla="*/ 24 h 48"/>
                <a:gd name="T16" fmla="*/ 182 w 182"/>
                <a:gd name="T17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48">
                  <a:moveTo>
                    <a:pt x="182" y="24"/>
                  </a:moveTo>
                  <a:cubicBezTo>
                    <a:pt x="182" y="11"/>
                    <a:pt x="172" y="0"/>
                    <a:pt x="15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8"/>
                    <a:pt x="11" y="48"/>
                    <a:pt x="24" y="48"/>
                  </a:cubicBezTo>
                  <a:cubicBezTo>
                    <a:pt x="158" y="48"/>
                    <a:pt x="158" y="48"/>
                    <a:pt x="158" y="48"/>
                  </a:cubicBezTo>
                  <a:cubicBezTo>
                    <a:pt x="172" y="48"/>
                    <a:pt x="182" y="38"/>
                    <a:pt x="182" y="24"/>
                  </a:cubicBezTo>
                  <a:close/>
                  <a:moveTo>
                    <a:pt x="182" y="24"/>
                  </a:moveTo>
                  <a:cubicBezTo>
                    <a:pt x="182" y="24"/>
                    <a:pt x="182" y="24"/>
                    <a:pt x="182" y="2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6">
              <a:extLst>
                <a:ext uri="{FF2B5EF4-FFF2-40B4-BE49-F238E27FC236}">
                  <a16:creationId xmlns="" xmlns:a16="http://schemas.microsoft.com/office/drawing/2014/main" id="{25125B18-7123-4130-B44C-F83892F709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30507" y="2704613"/>
              <a:ext cx="142311" cy="98999"/>
            </a:xfrm>
            <a:custGeom>
              <a:avLst/>
              <a:gdLst>
                <a:gd name="T0" fmla="*/ 27 w 171"/>
                <a:gd name="T1" fmla="*/ 118 h 118"/>
                <a:gd name="T2" fmla="*/ 39 w 171"/>
                <a:gd name="T3" fmla="*/ 115 h 118"/>
                <a:gd name="T4" fmla="*/ 155 w 171"/>
                <a:gd name="T5" fmla="*/ 48 h 118"/>
                <a:gd name="T6" fmla="*/ 164 w 171"/>
                <a:gd name="T7" fmla="*/ 15 h 118"/>
                <a:gd name="T8" fmla="*/ 131 w 171"/>
                <a:gd name="T9" fmla="*/ 6 h 118"/>
                <a:gd name="T10" fmla="*/ 15 w 171"/>
                <a:gd name="T11" fmla="*/ 74 h 118"/>
                <a:gd name="T12" fmla="*/ 6 w 171"/>
                <a:gd name="T13" fmla="*/ 106 h 118"/>
                <a:gd name="T14" fmla="*/ 27 w 171"/>
                <a:gd name="T15" fmla="*/ 118 h 118"/>
                <a:gd name="T16" fmla="*/ 27 w 171"/>
                <a:gd name="T17" fmla="*/ 118 h 118"/>
                <a:gd name="T18" fmla="*/ 27 w 171"/>
                <a:gd name="T1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8">
                  <a:moveTo>
                    <a:pt x="27" y="118"/>
                  </a:moveTo>
                  <a:cubicBezTo>
                    <a:pt x="31" y="118"/>
                    <a:pt x="35" y="117"/>
                    <a:pt x="39" y="115"/>
                  </a:cubicBezTo>
                  <a:cubicBezTo>
                    <a:pt x="155" y="48"/>
                    <a:pt x="155" y="48"/>
                    <a:pt x="155" y="48"/>
                  </a:cubicBezTo>
                  <a:cubicBezTo>
                    <a:pt x="167" y="41"/>
                    <a:pt x="171" y="27"/>
                    <a:pt x="164" y="15"/>
                  </a:cubicBezTo>
                  <a:cubicBezTo>
                    <a:pt x="157" y="4"/>
                    <a:pt x="143" y="0"/>
                    <a:pt x="131" y="6"/>
                  </a:cubicBezTo>
                  <a:cubicBezTo>
                    <a:pt x="15" y="74"/>
                    <a:pt x="15" y="74"/>
                    <a:pt x="15" y="74"/>
                  </a:cubicBezTo>
                  <a:cubicBezTo>
                    <a:pt x="3" y="80"/>
                    <a:pt x="0" y="95"/>
                    <a:pt x="6" y="106"/>
                  </a:cubicBezTo>
                  <a:cubicBezTo>
                    <a:pt x="11" y="114"/>
                    <a:pt x="19" y="118"/>
                    <a:pt x="27" y="118"/>
                  </a:cubicBezTo>
                  <a:close/>
                  <a:moveTo>
                    <a:pt x="27" y="118"/>
                  </a:moveTo>
                  <a:cubicBezTo>
                    <a:pt x="27" y="118"/>
                    <a:pt x="27" y="118"/>
                    <a:pt x="27" y="11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="" xmlns:a16="http://schemas.microsoft.com/office/drawing/2014/main" id="{E3A13503-5743-4FF5-9465-00ABA7CFF6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93726" y="3132975"/>
              <a:ext cx="142311" cy="99951"/>
            </a:xfrm>
            <a:custGeom>
              <a:avLst/>
              <a:gdLst>
                <a:gd name="T0" fmla="*/ 132 w 171"/>
                <a:gd name="T1" fmla="*/ 7 h 119"/>
                <a:gd name="T2" fmla="*/ 15 w 171"/>
                <a:gd name="T3" fmla="*/ 74 h 119"/>
                <a:gd name="T4" fmla="*/ 7 w 171"/>
                <a:gd name="T5" fmla="*/ 107 h 119"/>
                <a:gd name="T6" fmla="*/ 28 w 171"/>
                <a:gd name="T7" fmla="*/ 119 h 119"/>
                <a:gd name="T8" fmla="*/ 39 w 171"/>
                <a:gd name="T9" fmla="*/ 115 h 119"/>
                <a:gd name="T10" fmla="*/ 156 w 171"/>
                <a:gd name="T11" fmla="*/ 48 h 119"/>
                <a:gd name="T12" fmla="*/ 165 w 171"/>
                <a:gd name="T13" fmla="*/ 15 h 119"/>
                <a:gd name="T14" fmla="*/ 132 w 171"/>
                <a:gd name="T15" fmla="*/ 7 h 119"/>
                <a:gd name="T16" fmla="*/ 132 w 171"/>
                <a:gd name="T17" fmla="*/ 7 h 119"/>
                <a:gd name="T18" fmla="*/ 132 w 171"/>
                <a:gd name="T19" fmla="*/ 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19">
                  <a:moveTo>
                    <a:pt x="132" y="7"/>
                  </a:moveTo>
                  <a:cubicBezTo>
                    <a:pt x="15" y="74"/>
                    <a:pt x="15" y="74"/>
                    <a:pt x="15" y="74"/>
                  </a:cubicBezTo>
                  <a:cubicBezTo>
                    <a:pt x="4" y="80"/>
                    <a:pt x="0" y="95"/>
                    <a:pt x="7" y="107"/>
                  </a:cubicBezTo>
                  <a:cubicBezTo>
                    <a:pt x="11" y="114"/>
                    <a:pt x="19" y="119"/>
                    <a:pt x="28" y="119"/>
                  </a:cubicBezTo>
                  <a:cubicBezTo>
                    <a:pt x="32" y="119"/>
                    <a:pt x="36" y="118"/>
                    <a:pt x="39" y="115"/>
                  </a:cubicBezTo>
                  <a:cubicBezTo>
                    <a:pt x="156" y="48"/>
                    <a:pt x="156" y="48"/>
                    <a:pt x="156" y="48"/>
                  </a:cubicBezTo>
                  <a:cubicBezTo>
                    <a:pt x="167" y="42"/>
                    <a:pt x="171" y="27"/>
                    <a:pt x="165" y="15"/>
                  </a:cubicBezTo>
                  <a:cubicBezTo>
                    <a:pt x="158" y="4"/>
                    <a:pt x="143" y="0"/>
                    <a:pt x="132" y="7"/>
                  </a:cubicBezTo>
                  <a:close/>
                  <a:moveTo>
                    <a:pt x="132" y="7"/>
                  </a:moveTo>
                  <a:cubicBezTo>
                    <a:pt x="132" y="7"/>
                    <a:pt x="132" y="7"/>
                    <a:pt x="132" y="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BCAEA7DB-7A97-413C-981C-49670ADC40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5336" y="2526606"/>
              <a:ext cx="101379" cy="140883"/>
            </a:xfrm>
            <a:custGeom>
              <a:avLst/>
              <a:gdLst>
                <a:gd name="T0" fmla="*/ 15 w 122"/>
                <a:gd name="T1" fmla="*/ 165 h 168"/>
                <a:gd name="T2" fmla="*/ 27 w 122"/>
                <a:gd name="T3" fmla="*/ 168 h 168"/>
                <a:gd name="T4" fmla="*/ 48 w 122"/>
                <a:gd name="T5" fmla="*/ 156 h 168"/>
                <a:gd name="T6" fmla="*/ 115 w 122"/>
                <a:gd name="T7" fmla="*/ 39 h 168"/>
                <a:gd name="T8" fmla="*/ 107 w 122"/>
                <a:gd name="T9" fmla="*/ 7 h 168"/>
                <a:gd name="T10" fmla="*/ 74 w 122"/>
                <a:gd name="T11" fmla="*/ 15 h 168"/>
                <a:gd name="T12" fmla="*/ 7 w 122"/>
                <a:gd name="T13" fmla="*/ 132 h 168"/>
                <a:gd name="T14" fmla="*/ 15 w 122"/>
                <a:gd name="T15" fmla="*/ 165 h 168"/>
                <a:gd name="T16" fmla="*/ 15 w 122"/>
                <a:gd name="T17" fmla="*/ 165 h 168"/>
                <a:gd name="T18" fmla="*/ 15 w 122"/>
                <a:gd name="T19" fmla="*/ 165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168">
                  <a:moveTo>
                    <a:pt x="15" y="165"/>
                  </a:moveTo>
                  <a:cubicBezTo>
                    <a:pt x="19" y="167"/>
                    <a:pt x="23" y="168"/>
                    <a:pt x="27" y="168"/>
                  </a:cubicBezTo>
                  <a:cubicBezTo>
                    <a:pt x="36" y="168"/>
                    <a:pt x="44" y="164"/>
                    <a:pt x="48" y="156"/>
                  </a:cubicBezTo>
                  <a:cubicBezTo>
                    <a:pt x="115" y="39"/>
                    <a:pt x="115" y="39"/>
                    <a:pt x="115" y="39"/>
                  </a:cubicBezTo>
                  <a:cubicBezTo>
                    <a:pt x="122" y="28"/>
                    <a:pt x="118" y="13"/>
                    <a:pt x="107" y="7"/>
                  </a:cubicBezTo>
                  <a:cubicBezTo>
                    <a:pt x="95" y="0"/>
                    <a:pt x="80" y="4"/>
                    <a:pt x="74" y="15"/>
                  </a:cubicBezTo>
                  <a:cubicBezTo>
                    <a:pt x="7" y="132"/>
                    <a:pt x="7" y="132"/>
                    <a:pt x="7" y="132"/>
                  </a:cubicBezTo>
                  <a:cubicBezTo>
                    <a:pt x="0" y="143"/>
                    <a:pt x="4" y="158"/>
                    <a:pt x="15" y="165"/>
                  </a:cubicBezTo>
                  <a:close/>
                  <a:moveTo>
                    <a:pt x="15" y="165"/>
                  </a:moveTo>
                  <a:cubicBezTo>
                    <a:pt x="15" y="165"/>
                    <a:pt x="15" y="165"/>
                    <a:pt x="15" y="16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3203848" y="177281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1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0" y="1196752"/>
            <a:ext cx="827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3568" y="1124744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целям </a:t>
            </a:r>
            <a:r>
              <a:rPr lang="ru-RU" sz="2400" dirty="0"/>
              <a:t>и задачам обучения</a:t>
            </a:r>
          </a:p>
          <a:p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79512" y="2636912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Open Sans" panose="020B0606030504020204" pitchFamily="34" charset="0"/>
              </a:rPr>
              <a:t>2</a:t>
            </a:r>
            <a:endParaRPr lang="en-GB" sz="4000" b="1" dirty="0">
              <a:solidFill>
                <a:srgbClr val="002060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1560" y="2420888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содержанию </a:t>
            </a:r>
            <a:r>
              <a:rPr lang="ru-RU" sz="2400" dirty="0"/>
              <a:t>данной темы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363589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1763688" y="458112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67744" y="450912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возможностям детей</a:t>
            </a:r>
            <a:endParaRPr lang="ru-RU" sz="2400" dirty="0"/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4427984" y="227687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843808" y="573325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19872" y="5517232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условиям </a:t>
            </a:r>
            <a:r>
              <a:rPr lang="ru-RU" sz="2400" dirty="0"/>
              <a:t>и времени обучения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3491880" y="342900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4788024" y="335699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6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5868144" y="501317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516216" y="494116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материальной </a:t>
            </a:r>
            <a:r>
              <a:rPr lang="ru-RU" sz="2400" dirty="0"/>
              <a:t>базе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6300192" y="386104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6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48264" y="357301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Соответствие возможностям педагогов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6444208" y="2060848"/>
            <a:ext cx="2520280" cy="172819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68952" cy="86895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– помощник в развитии детей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cdn0.iconfinder.com/data/icons/academics-linear-black/2048/Guest_Speaker-5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32856"/>
            <a:ext cx="2952328" cy="2952329"/>
          </a:xfrm>
          <a:prstGeom prst="rect">
            <a:avLst/>
          </a:prstGeom>
          <a:noFill/>
        </p:spPr>
      </p:pic>
      <p:sp>
        <p:nvSpPr>
          <p:cNvPr id="4" name="Freeform 21"/>
          <p:cNvSpPr>
            <a:spLocks/>
          </p:cNvSpPr>
          <p:nvPr/>
        </p:nvSpPr>
        <p:spPr bwMode="auto">
          <a:xfrm>
            <a:off x="3275856" y="4437112"/>
            <a:ext cx="786268" cy="1343755"/>
          </a:xfrm>
          <a:custGeom>
            <a:avLst/>
            <a:gdLst>
              <a:gd name="T0" fmla="*/ 59 w 149"/>
              <a:gd name="T1" fmla="*/ 48 h 254"/>
              <a:gd name="T2" fmla="*/ 67 w 149"/>
              <a:gd name="T3" fmla="*/ 58 h 254"/>
              <a:gd name="T4" fmla="*/ 71 w 149"/>
              <a:gd name="T5" fmla="*/ 59 h 254"/>
              <a:gd name="T6" fmla="*/ 98 w 149"/>
              <a:gd name="T7" fmla="*/ 59 h 254"/>
              <a:gd name="T8" fmla="*/ 105 w 149"/>
              <a:gd name="T9" fmla="*/ 56 h 254"/>
              <a:gd name="T10" fmla="*/ 129 w 149"/>
              <a:gd name="T11" fmla="*/ 39 h 254"/>
              <a:gd name="T12" fmla="*/ 145 w 149"/>
              <a:gd name="T13" fmla="*/ 41 h 254"/>
              <a:gd name="T14" fmla="*/ 142 w 149"/>
              <a:gd name="T15" fmla="*/ 57 h 254"/>
              <a:gd name="T16" fmla="*/ 112 w 149"/>
              <a:gd name="T17" fmla="*/ 78 h 254"/>
              <a:gd name="T18" fmla="*/ 104 w 149"/>
              <a:gd name="T19" fmla="*/ 81 h 254"/>
              <a:gd name="T20" fmla="*/ 75 w 149"/>
              <a:gd name="T21" fmla="*/ 81 h 254"/>
              <a:gd name="T22" fmla="*/ 71 w 149"/>
              <a:gd name="T23" fmla="*/ 86 h 254"/>
              <a:gd name="T24" fmla="*/ 75 w 149"/>
              <a:gd name="T25" fmla="*/ 134 h 254"/>
              <a:gd name="T26" fmla="*/ 81 w 149"/>
              <a:gd name="T27" fmla="*/ 140 h 254"/>
              <a:gd name="T28" fmla="*/ 105 w 149"/>
              <a:gd name="T29" fmla="*/ 146 h 254"/>
              <a:gd name="T30" fmla="*/ 119 w 149"/>
              <a:gd name="T31" fmla="*/ 157 h 254"/>
              <a:gd name="T32" fmla="*/ 139 w 149"/>
              <a:gd name="T33" fmla="*/ 192 h 254"/>
              <a:gd name="T34" fmla="*/ 134 w 149"/>
              <a:gd name="T35" fmla="*/ 209 h 254"/>
              <a:gd name="T36" fmla="*/ 118 w 149"/>
              <a:gd name="T37" fmla="*/ 204 h 254"/>
              <a:gd name="T38" fmla="*/ 100 w 149"/>
              <a:gd name="T39" fmla="*/ 173 h 254"/>
              <a:gd name="T40" fmla="*/ 95 w 149"/>
              <a:gd name="T41" fmla="*/ 169 h 254"/>
              <a:gd name="T42" fmla="*/ 71 w 149"/>
              <a:gd name="T43" fmla="*/ 162 h 254"/>
              <a:gd name="T44" fmla="*/ 73 w 149"/>
              <a:gd name="T45" fmla="*/ 183 h 254"/>
              <a:gd name="T46" fmla="*/ 74 w 149"/>
              <a:gd name="T47" fmla="*/ 199 h 254"/>
              <a:gd name="T48" fmla="*/ 67 w 149"/>
              <a:gd name="T49" fmla="*/ 215 h 254"/>
              <a:gd name="T50" fmla="*/ 54 w 149"/>
              <a:gd name="T51" fmla="*/ 242 h 254"/>
              <a:gd name="T52" fmla="*/ 33 w 149"/>
              <a:gd name="T53" fmla="*/ 248 h 254"/>
              <a:gd name="T54" fmla="*/ 32 w 149"/>
              <a:gd name="T55" fmla="*/ 230 h 254"/>
              <a:gd name="T56" fmla="*/ 49 w 149"/>
              <a:gd name="T57" fmla="*/ 198 h 254"/>
              <a:gd name="T58" fmla="*/ 50 w 149"/>
              <a:gd name="T59" fmla="*/ 192 h 254"/>
              <a:gd name="T60" fmla="*/ 47 w 149"/>
              <a:gd name="T61" fmla="*/ 169 h 254"/>
              <a:gd name="T62" fmla="*/ 44 w 149"/>
              <a:gd name="T63" fmla="*/ 164 h 254"/>
              <a:gd name="T64" fmla="*/ 37 w 149"/>
              <a:gd name="T65" fmla="*/ 149 h 254"/>
              <a:gd name="T66" fmla="*/ 31 w 149"/>
              <a:gd name="T67" fmla="*/ 102 h 254"/>
              <a:gd name="T68" fmla="*/ 31 w 149"/>
              <a:gd name="T69" fmla="*/ 100 h 254"/>
              <a:gd name="T70" fmla="*/ 23 w 149"/>
              <a:gd name="T71" fmla="*/ 113 h 254"/>
              <a:gd name="T72" fmla="*/ 26 w 149"/>
              <a:gd name="T73" fmla="*/ 138 h 254"/>
              <a:gd name="T74" fmla="*/ 16 w 149"/>
              <a:gd name="T75" fmla="*/ 151 h 254"/>
              <a:gd name="T76" fmla="*/ 4 w 149"/>
              <a:gd name="T77" fmla="*/ 141 h 254"/>
              <a:gd name="T78" fmla="*/ 0 w 149"/>
              <a:gd name="T79" fmla="*/ 103 h 254"/>
              <a:gd name="T80" fmla="*/ 2 w 149"/>
              <a:gd name="T81" fmla="*/ 98 h 254"/>
              <a:gd name="T82" fmla="*/ 26 w 149"/>
              <a:gd name="T83" fmla="*/ 71 h 254"/>
              <a:gd name="T84" fmla="*/ 28 w 149"/>
              <a:gd name="T85" fmla="*/ 67 h 254"/>
              <a:gd name="T86" fmla="*/ 35 w 149"/>
              <a:gd name="T87" fmla="*/ 50 h 254"/>
              <a:gd name="T88" fmla="*/ 21 w 149"/>
              <a:gd name="T89" fmla="*/ 28 h 254"/>
              <a:gd name="T90" fmla="*/ 28 w 149"/>
              <a:gd name="T91" fmla="*/ 9 h 254"/>
              <a:gd name="T92" fmla="*/ 63 w 149"/>
              <a:gd name="T93" fmla="*/ 9 h 254"/>
              <a:gd name="T94" fmla="*/ 59 w 149"/>
              <a:gd name="T95" fmla="*/ 48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9" h="254">
                <a:moveTo>
                  <a:pt x="59" y="48"/>
                </a:moveTo>
                <a:cubicBezTo>
                  <a:pt x="62" y="51"/>
                  <a:pt x="64" y="55"/>
                  <a:pt x="67" y="58"/>
                </a:cubicBezTo>
                <a:cubicBezTo>
                  <a:pt x="68" y="59"/>
                  <a:pt x="69" y="59"/>
                  <a:pt x="71" y="59"/>
                </a:cubicBezTo>
                <a:cubicBezTo>
                  <a:pt x="80" y="59"/>
                  <a:pt x="89" y="59"/>
                  <a:pt x="98" y="59"/>
                </a:cubicBezTo>
                <a:cubicBezTo>
                  <a:pt x="101" y="59"/>
                  <a:pt x="103" y="57"/>
                  <a:pt x="105" y="56"/>
                </a:cubicBezTo>
                <a:cubicBezTo>
                  <a:pt x="113" y="51"/>
                  <a:pt x="121" y="45"/>
                  <a:pt x="129" y="39"/>
                </a:cubicBezTo>
                <a:cubicBezTo>
                  <a:pt x="134" y="35"/>
                  <a:pt x="141" y="36"/>
                  <a:pt x="145" y="41"/>
                </a:cubicBezTo>
                <a:cubicBezTo>
                  <a:pt x="149" y="46"/>
                  <a:pt x="147" y="53"/>
                  <a:pt x="142" y="57"/>
                </a:cubicBezTo>
                <a:cubicBezTo>
                  <a:pt x="132" y="64"/>
                  <a:pt x="122" y="71"/>
                  <a:pt x="112" y="78"/>
                </a:cubicBezTo>
                <a:cubicBezTo>
                  <a:pt x="110" y="80"/>
                  <a:pt x="107" y="80"/>
                  <a:pt x="104" y="81"/>
                </a:cubicBezTo>
                <a:cubicBezTo>
                  <a:pt x="95" y="81"/>
                  <a:pt x="85" y="81"/>
                  <a:pt x="75" y="81"/>
                </a:cubicBezTo>
                <a:cubicBezTo>
                  <a:pt x="72" y="81"/>
                  <a:pt x="70" y="82"/>
                  <a:pt x="71" y="86"/>
                </a:cubicBezTo>
                <a:cubicBezTo>
                  <a:pt x="73" y="102"/>
                  <a:pt x="74" y="118"/>
                  <a:pt x="75" y="134"/>
                </a:cubicBezTo>
                <a:cubicBezTo>
                  <a:pt x="76" y="138"/>
                  <a:pt x="78" y="139"/>
                  <a:pt x="81" y="140"/>
                </a:cubicBezTo>
                <a:cubicBezTo>
                  <a:pt x="89" y="142"/>
                  <a:pt x="97" y="145"/>
                  <a:pt x="105" y="146"/>
                </a:cubicBezTo>
                <a:cubicBezTo>
                  <a:pt x="111" y="148"/>
                  <a:pt x="116" y="151"/>
                  <a:pt x="119" y="157"/>
                </a:cubicBezTo>
                <a:cubicBezTo>
                  <a:pt x="125" y="169"/>
                  <a:pt x="132" y="181"/>
                  <a:pt x="139" y="192"/>
                </a:cubicBezTo>
                <a:cubicBezTo>
                  <a:pt x="142" y="199"/>
                  <a:pt x="140" y="206"/>
                  <a:pt x="134" y="209"/>
                </a:cubicBezTo>
                <a:cubicBezTo>
                  <a:pt x="129" y="212"/>
                  <a:pt x="121" y="210"/>
                  <a:pt x="118" y="204"/>
                </a:cubicBezTo>
                <a:cubicBezTo>
                  <a:pt x="112" y="194"/>
                  <a:pt x="106" y="184"/>
                  <a:pt x="100" y="173"/>
                </a:cubicBezTo>
                <a:cubicBezTo>
                  <a:pt x="99" y="172"/>
                  <a:pt x="97" y="170"/>
                  <a:pt x="95" y="169"/>
                </a:cubicBezTo>
                <a:cubicBezTo>
                  <a:pt x="88" y="167"/>
                  <a:pt x="80" y="165"/>
                  <a:pt x="71" y="162"/>
                </a:cubicBezTo>
                <a:cubicBezTo>
                  <a:pt x="72" y="170"/>
                  <a:pt x="72" y="177"/>
                  <a:pt x="73" y="183"/>
                </a:cubicBezTo>
                <a:cubicBezTo>
                  <a:pt x="74" y="189"/>
                  <a:pt x="75" y="194"/>
                  <a:pt x="74" y="199"/>
                </a:cubicBezTo>
                <a:cubicBezTo>
                  <a:pt x="73" y="205"/>
                  <a:pt x="70" y="210"/>
                  <a:pt x="67" y="215"/>
                </a:cubicBezTo>
                <a:cubicBezTo>
                  <a:pt x="63" y="224"/>
                  <a:pt x="58" y="233"/>
                  <a:pt x="54" y="242"/>
                </a:cubicBezTo>
                <a:cubicBezTo>
                  <a:pt x="49" y="251"/>
                  <a:pt x="40" y="254"/>
                  <a:pt x="33" y="248"/>
                </a:cubicBezTo>
                <a:cubicBezTo>
                  <a:pt x="29" y="244"/>
                  <a:pt x="28" y="237"/>
                  <a:pt x="32" y="230"/>
                </a:cubicBezTo>
                <a:cubicBezTo>
                  <a:pt x="38" y="219"/>
                  <a:pt x="43" y="209"/>
                  <a:pt x="49" y="198"/>
                </a:cubicBezTo>
                <a:cubicBezTo>
                  <a:pt x="49" y="196"/>
                  <a:pt x="50" y="194"/>
                  <a:pt x="50" y="192"/>
                </a:cubicBezTo>
                <a:cubicBezTo>
                  <a:pt x="49" y="184"/>
                  <a:pt x="48" y="177"/>
                  <a:pt x="47" y="169"/>
                </a:cubicBezTo>
                <a:cubicBezTo>
                  <a:pt x="47" y="168"/>
                  <a:pt x="46" y="165"/>
                  <a:pt x="44" y="164"/>
                </a:cubicBezTo>
                <a:cubicBezTo>
                  <a:pt x="40" y="160"/>
                  <a:pt x="37" y="155"/>
                  <a:pt x="37" y="149"/>
                </a:cubicBezTo>
                <a:cubicBezTo>
                  <a:pt x="35" y="133"/>
                  <a:pt x="33" y="118"/>
                  <a:pt x="31" y="102"/>
                </a:cubicBezTo>
                <a:cubicBezTo>
                  <a:pt x="31" y="102"/>
                  <a:pt x="31" y="101"/>
                  <a:pt x="31" y="100"/>
                </a:cubicBezTo>
                <a:cubicBezTo>
                  <a:pt x="25" y="103"/>
                  <a:pt x="23" y="108"/>
                  <a:pt x="23" y="113"/>
                </a:cubicBezTo>
                <a:cubicBezTo>
                  <a:pt x="24" y="121"/>
                  <a:pt x="25" y="130"/>
                  <a:pt x="26" y="138"/>
                </a:cubicBezTo>
                <a:cubicBezTo>
                  <a:pt x="27" y="146"/>
                  <a:pt x="23" y="151"/>
                  <a:pt x="16" y="151"/>
                </a:cubicBezTo>
                <a:cubicBezTo>
                  <a:pt x="10" y="152"/>
                  <a:pt x="5" y="148"/>
                  <a:pt x="4" y="141"/>
                </a:cubicBezTo>
                <a:cubicBezTo>
                  <a:pt x="3" y="128"/>
                  <a:pt x="1" y="116"/>
                  <a:pt x="0" y="103"/>
                </a:cubicBezTo>
                <a:cubicBezTo>
                  <a:pt x="0" y="101"/>
                  <a:pt x="1" y="99"/>
                  <a:pt x="2" y="98"/>
                </a:cubicBezTo>
                <a:cubicBezTo>
                  <a:pt x="10" y="89"/>
                  <a:pt x="18" y="80"/>
                  <a:pt x="26" y="71"/>
                </a:cubicBezTo>
                <a:cubicBezTo>
                  <a:pt x="27" y="70"/>
                  <a:pt x="28" y="69"/>
                  <a:pt x="28" y="67"/>
                </a:cubicBezTo>
                <a:cubicBezTo>
                  <a:pt x="30" y="57"/>
                  <a:pt x="30" y="57"/>
                  <a:pt x="35" y="50"/>
                </a:cubicBezTo>
                <a:cubicBezTo>
                  <a:pt x="27" y="45"/>
                  <a:pt x="21" y="38"/>
                  <a:pt x="21" y="28"/>
                </a:cubicBezTo>
                <a:cubicBezTo>
                  <a:pt x="21" y="21"/>
                  <a:pt x="23" y="15"/>
                  <a:pt x="28" y="9"/>
                </a:cubicBezTo>
                <a:cubicBezTo>
                  <a:pt x="37" y="0"/>
                  <a:pt x="53" y="0"/>
                  <a:pt x="63" y="9"/>
                </a:cubicBezTo>
                <a:cubicBezTo>
                  <a:pt x="74" y="19"/>
                  <a:pt x="73" y="35"/>
                  <a:pt x="59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21"/>
          <p:cNvSpPr>
            <a:spLocks/>
          </p:cNvSpPr>
          <p:nvPr/>
        </p:nvSpPr>
        <p:spPr bwMode="auto">
          <a:xfrm>
            <a:off x="4139952" y="4149080"/>
            <a:ext cx="786268" cy="1343755"/>
          </a:xfrm>
          <a:custGeom>
            <a:avLst/>
            <a:gdLst>
              <a:gd name="T0" fmla="*/ 59 w 149"/>
              <a:gd name="T1" fmla="*/ 48 h 254"/>
              <a:gd name="T2" fmla="*/ 67 w 149"/>
              <a:gd name="T3" fmla="*/ 58 h 254"/>
              <a:gd name="T4" fmla="*/ 71 w 149"/>
              <a:gd name="T5" fmla="*/ 59 h 254"/>
              <a:gd name="T6" fmla="*/ 98 w 149"/>
              <a:gd name="T7" fmla="*/ 59 h 254"/>
              <a:gd name="T8" fmla="*/ 105 w 149"/>
              <a:gd name="T9" fmla="*/ 56 h 254"/>
              <a:gd name="T10" fmla="*/ 129 w 149"/>
              <a:gd name="T11" fmla="*/ 39 h 254"/>
              <a:gd name="T12" fmla="*/ 145 w 149"/>
              <a:gd name="T13" fmla="*/ 41 h 254"/>
              <a:gd name="T14" fmla="*/ 142 w 149"/>
              <a:gd name="T15" fmla="*/ 57 h 254"/>
              <a:gd name="T16" fmla="*/ 112 w 149"/>
              <a:gd name="T17" fmla="*/ 78 h 254"/>
              <a:gd name="T18" fmla="*/ 104 w 149"/>
              <a:gd name="T19" fmla="*/ 81 h 254"/>
              <a:gd name="T20" fmla="*/ 75 w 149"/>
              <a:gd name="T21" fmla="*/ 81 h 254"/>
              <a:gd name="T22" fmla="*/ 71 w 149"/>
              <a:gd name="T23" fmla="*/ 86 h 254"/>
              <a:gd name="T24" fmla="*/ 75 w 149"/>
              <a:gd name="T25" fmla="*/ 134 h 254"/>
              <a:gd name="T26" fmla="*/ 81 w 149"/>
              <a:gd name="T27" fmla="*/ 140 h 254"/>
              <a:gd name="T28" fmla="*/ 105 w 149"/>
              <a:gd name="T29" fmla="*/ 146 h 254"/>
              <a:gd name="T30" fmla="*/ 119 w 149"/>
              <a:gd name="T31" fmla="*/ 157 h 254"/>
              <a:gd name="T32" fmla="*/ 139 w 149"/>
              <a:gd name="T33" fmla="*/ 192 h 254"/>
              <a:gd name="T34" fmla="*/ 134 w 149"/>
              <a:gd name="T35" fmla="*/ 209 h 254"/>
              <a:gd name="T36" fmla="*/ 118 w 149"/>
              <a:gd name="T37" fmla="*/ 204 h 254"/>
              <a:gd name="T38" fmla="*/ 100 w 149"/>
              <a:gd name="T39" fmla="*/ 173 h 254"/>
              <a:gd name="T40" fmla="*/ 95 w 149"/>
              <a:gd name="T41" fmla="*/ 169 h 254"/>
              <a:gd name="T42" fmla="*/ 71 w 149"/>
              <a:gd name="T43" fmla="*/ 162 h 254"/>
              <a:gd name="T44" fmla="*/ 73 w 149"/>
              <a:gd name="T45" fmla="*/ 183 h 254"/>
              <a:gd name="T46" fmla="*/ 74 w 149"/>
              <a:gd name="T47" fmla="*/ 199 h 254"/>
              <a:gd name="T48" fmla="*/ 67 w 149"/>
              <a:gd name="T49" fmla="*/ 215 h 254"/>
              <a:gd name="T50" fmla="*/ 54 w 149"/>
              <a:gd name="T51" fmla="*/ 242 h 254"/>
              <a:gd name="T52" fmla="*/ 33 w 149"/>
              <a:gd name="T53" fmla="*/ 248 h 254"/>
              <a:gd name="T54" fmla="*/ 32 w 149"/>
              <a:gd name="T55" fmla="*/ 230 h 254"/>
              <a:gd name="T56" fmla="*/ 49 w 149"/>
              <a:gd name="T57" fmla="*/ 198 h 254"/>
              <a:gd name="T58" fmla="*/ 50 w 149"/>
              <a:gd name="T59" fmla="*/ 192 h 254"/>
              <a:gd name="T60" fmla="*/ 47 w 149"/>
              <a:gd name="T61" fmla="*/ 169 h 254"/>
              <a:gd name="T62" fmla="*/ 44 w 149"/>
              <a:gd name="T63" fmla="*/ 164 h 254"/>
              <a:gd name="T64" fmla="*/ 37 w 149"/>
              <a:gd name="T65" fmla="*/ 149 h 254"/>
              <a:gd name="T66" fmla="*/ 31 w 149"/>
              <a:gd name="T67" fmla="*/ 102 h 254"/>
              <a:gd name="T68" fmla="*/ 31 w 149"/>
              <a:gd name="T69" fmla="*/ 100 h 254"/>
              <a:gd name="T70" fmla="*/ 23 w 149"/>
              <a:gd name="T71" fmla="*/ 113 h 254"/>
              <a:gd name="T72" fmla="*/ 26 w 149"/>
              <a:gd name="T73" fmla="*/ 138 h 254"/>
              <a:gd name="T74" fmla="*/ 16 w 149"/>
              <a:gd name="T75" fmla="*/ 151 h 254"/>
              <a:gd name="T76" fmla="*/ 4 w 149"/>
              <a:gd name="T77" fmla="*/ 141 h 254"/>
              <a:gd name="T78" fmla="*/ 0 w 149"/>
              <a:gd name="T79" fmla="*/ 103 h 254"/>
              <a:gd name="T80" fmla="*/ 2 w 149"/>
              <a:gd name="T81" fmla="*/ 98 h 254"/>
              <a:gd name="T82" fmla="*/ 26 w 149"/>
              <a:gd name="T83" fmla="*/ 71 h 254"/>
              <a:gd name="T84" fmla="*/ 28 w 149"/>
              <a:gd name="T85" fmla="*/ 67 h 254"/>
              <a:gd name="T86" fmla="*/ 35 w 149"/>
              <a:gd name="T87" fmla="*/ 50 h 254"/>
              <a:gd name="T88" fmla="*/ 21 w 149"/>
              <a:gd name="T89" fmla="*/ 28 h 254"/>
              <a:gd name="T90" fmla="*/ 28 w 149"/>
              <a:gd name="T91" fmla="*/ 9 h 254"/>
              <a:gd name="T92" fmla="*/ 63 w 149"/>
              <a:gd name="T93" fmla="*/ 9 h 254"/>
              <a:gd name="T94" fmla="*/ 59 w 149"/>
              <a:gd name="T95" fmla="*/ 48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9" h="254">
                <a:moveTo>
                  <a:pt x="59" y="48"/>
                </a:moveTo>
                <a:cubicBezTo>
                  <a:pt x="62" y="51"/>
                  <a:pt x="64" y="55"/>
                  <a:pt x="67" y="58"/>
                </a:cubicBezTo>
                <a:cubicBezTo>
                  <a:pt x="68" y="59"/>
                  <a:pt x="69" y="59"/>
                  <a:pt x="71" y="59"/>
                </a:cubicBezTo>
                <a:cubicBezTo>
                  <a:pt x="80" y="59"/>
                  <a:pt x="89" y="59"/>
                  <a:pt x="98" y="59"/>
                </a:cubicBezTo>
                <a:cubicBezTo>
                  <a:pt x="101" y="59"/>
                  <a:pt x="103" y="57"/>
                  <a:pt x="105" y="56"/>
                </a:cubicBezTo>
                <a:cubicBezTo>
                  <a:pt x="113" y="51"/>
                  <a:pt x="121" y="45"/>
                  <a:pt x="129" y="39"/>
                </a:cubicBezTo>
                <a:cubicBezTo>
                  <a:pt x="134" y="35"/>
                  <a:pt x="141" y="36"/>
                  <a:pt x="145" y="41"/>
                </a:cubicBezTo>
                <a:cubicBezTo>
                  <a:pt x="149" y="46"/>
                  <a:pt x="147" y="53"/>
                  <a:pt x="142" y="57"/>
                </a:cubicBezTo>
                <a:cubicBezTo>
                  <a:pt x="132" y="64"/>
                  <a:pt x="122" y="71"/>
                  <a:pt x="112" y="78"/>
                </a:cubicBezTo>
                <a:cubicBezTo>
                  <a:pt x="110" y="80"/>
                  <a:pt x="107" y="80"/>
                  <a:pt x="104" y="81"/>
                </a:cubicBezTo>
                <a:cubicBezTo>
                  <a:pt x="95" y="81"/>
                  <a:pt x="85" y="81"/>
                  <a:pt x="75" y="81"/>
                </a:cubicBezTo>
                <a:cubicBezTo>
                  <a:pt x="72" y="81"/>
                  <a:pt x="70" y="82"/>
                  <a:pt x="71" y="86"/>
                </a:cubicBezTo>
                <a:cubicBezTo>
                  <a:pt x="73" y="102"/>
                  <a:pt x="74" y="118"/>
                  <a:pt x="75" y="134"/>
                </a:cubicBezTo>
                <a:cubicBezTo>
                  <a:pt x="76" y="138"/>
                  <a:pt x="78" y="139"/>
                  <a:pt x="81" y="140"/>
                </a:cubicBezTo>
                <a:cubicBezTo>
                  <a:pt x="89" y="142"/>
                  <a:pt x="97" y="145"/>
                  <a:pt x="105" y="146"/>
                </a:cubicBezTo>
                <a:cubicBezTo>
                  <a:pt x="111" y="148"/>
                  <a:pt x="116" y="151"/>
                  <a:pt x="119" y="157"/>
                </a:cubicBezTo>
                <a:cubicBezTo>
                  <a:pt x="125" y="169"/>
                  <a:pt x="132" y="181"/>
                  <a:pt x="139" y="192"/>
                </a:cubicBezTo>
                <a:cubicBezTo>
                  <a:pt x="142" y="199"/>
                  <a:pt x="140" y="206"/>
                  <a:pt x="134" y="209"/>
                </a:cubicBezTo>
                <a:cubicBezTo>
                  <a:pt x="129" y="212"/>
                  <a:pt x="121" y="210"/>
                  <a:pt x="118" y="204"/>
                </a:cubicBezTo>
                <a:cubicBezTo>
                  <a:pt x="112" y="194"/>
                  <a:pt x="106" y="184"/>
                  <a:pt x="100" y="173"/>
                </a:cubicBezTo>
                <a:cubicBezTo>
                  <a:pt x="99" y="172"/>
                  <a:pt x="97" y="170"/>
                  <a:pt x="95" y="169"/>
                </a:cubicBezTo>
                <a:cubicBezTo>
                  <a:pt x="88" y="167"/>
                  <a:pt x="80" y="165"/>
                  <a:pt x="71" y="162"/>
                </a:cubicBezTo>
                <a:cubicBezTo>
                  <a:pt x="72" y="170"/>
                  <a:pt x="72" y="177"/>
                  <a:pt x="73" y="183"/>
                </a:cubicBezTo>
                <a:cubicBezTo>
                  <a:pt x="74" y="189"/>
                  <a:pt x="75" y="194"/>
                  <a:pt x="74" y="199"/>
                </a:cubicBezTo>
                <a:cubicBezTo>
                  <a:pt x="73" y="205"/>
                  <a:pt x="70" y="210"/>
                  <a:pt x="67" y="215"/>
                </a:cubicBezTo>
                <a:cubicBezTo>
                  <a:pt x="63" y="224"/>
                  <a:pt x="58" y="233"/>
                  <a:pt x="54" y="242"/>
                </a:cubicBezTo>
                <a:cubicBezTo>
                  <a:pt x="49" y="251"/>
                  <a:pt x="40" y="254"/>
                  <a:pt x="33" y="248"/>
                </a:cubicBezTo>
                <a:cubicBezTo>
                  <a:pt x="29" y="244"/>
                  <a:pt x="28" y="237"/>
                  <a:pt x="32" y="230"/>
                </a:cubicBezTo>
                <a:cubicBezTo>
                  <a:pt x="38" y="219"/>
                  <a:pt x="43" y="209"/>
                  <a:pt x="49" y="198"/>
                </a:cubicBezTo>
                <a:cubicBezTo>
                  <a:pt x="49" y="196"/>
                  <a:pt x="50" y="194"/>
                  <a:pt x="50" y="192"/>
                </a:cubicBezTo>
                <a:cubicBezTo>
                  <a:pt x="49" y="184"/>
                  <a:pt x="48" y="177"/>
                  <a:pt x="47" y="169"/>
                </a:cubicBezTo>
                <a:cubicBezTo>
                  <a:pt x="47" y="168"/>
                  <a:pt x="46" y="165"/>
                  <a:pt x="44" y="164"/>
                </a:cubicBezTo>
                <a:cubicBezTo>
                  <a:pt x="40" y="160"/>
                  <a:pt x="37" y="155"/>
                  <a:pt x="37" y="149"/>
                </a:cubicBezTo>
                <a:cubicBezTo>
                  <a:pt x="35" y="133"/>
                  <a:pt x="33" y="118"/>
                  <a:pt x="31" y="102"/>
                </a:cubicBezTo>
                <a:cubicBezTo>
                  <a:pt x="31" y="102"/>
                  <a:pt x="31" y="101"/>
                  <a:pt x="31" y="100"/>
                </a:cubicBezTo>
                <a:cubicBezTo>
                  <a:pt x="25" y="103"/>
                  <a:pt x="23" y="108"/>
                  <a:pt x="23" y="113"/>
                </a:cubicBezTo>
                <a:cubicBezTo>
                  <a:pt x="24" y="121"/>
                  <a:pt x="25" y="130"/>
                  <a:pt x="26" y="138"/>
                </a:cubicBezTo>
                <a:cubicBezTo>
                  <a:pt x="27" y="146"/>
                  <a:pt x="23" y="151"/>
                  <a:pt x="16" y="151"/>
                </a:cubicBezTo>
                <a:cubicBezTo>
                  <a:pt x="10" y="152"/>
                  <a:pt x="5" y="148"/>
                  <a:pt x="4" y="141"/>
                </a:cubicBezTo>
                <a:cubicBezTo>
                  <a:pt x="3" y="128"/>
                  <a:pt x="1" y="116"/>
                  <a:pt x="0" y="103"/>
                </a:cubicBezTo>
                <a:cubicBezTo>
                  <a:pt x="0" y="101"/>
                  <a:pt x="1" y="99"/>
                  <a:pt x="2" y="98"/>
                </a:cubicBezTo>
                <a:cubicBezTo>
                  <a:pt x="10" y="89"/>
                  <a:pt x="18" y="80"/>
                  <a:pt x="26" y="71"/>
                </a:cubicBezTo>
                <a:cubicBezTo>
                  <a:pt x="27" y="70"/>
                  <a:pt x="28" y="69"/>
                  <a:pt x="28" y="67"/>
                </a:cubicBezTo>
                <a:cubicBezTo>
                  <a:pt x="30" y="57"/>
                  <a:pt x="30" y="57"/>
                  <a:pt x="35" y="50"/>
                </a:cubicBezTo>
                <a:cubicBezTo>
                  <a:pt x="27" y="45"/>
                  <a:pt x="21" y="38"/>
                  <a:pt x="21" y="28"/>
                </a:cubicBezTo>
                <a:cubicBezTo>
                  <a:pt x="21" y="21"/>
                  <a:pt x="23" y="15"/>
                  <a:pt x="28" y="9"/>
                </a:cubicBezTo>
                <a:cubicBezTo>
                  <a:pt x="37" y="0"/>
                  <a:pt x="53" y="0"/>
                  <a:pt x="63" y="9"/>
                </a:cubicBezTo>
                <a:cubicBezTo>
                  <a:pt x="74" y="19"/>
                  <a:pt x="73" y="35"/>
                  <a:pt x="59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2987824" y="3717032"/>
            <a:ext cx="4054932" cy="2826883"/>
          </a:xfrm>
          <a:custGeom>
            <a:avLst/>
            <a:gdLst>
              <a:gd name="T0" fmla="*/ 642 w 768"/>
              <a:gd name="T1" fmla="*/ 101 h 535"/>
              <a:gd name="T2" fmla="*/ 603 w 768"/>
              <a:gd name="T3" fmla="*/ 72 h 535"/>
              <a:gd name="T4" fmla="*/ 768 w 768"/>
              <a:gd name="T5" fmla="*/ 0 h 535"/>
              <a:gd name="T6" fmla="*/ 748 w 768"/>
              <a:gd name="T7" fmla="*/ 179 h 535"/>
              <a:gd name="T8" fmla="*/ 728 w 768"/>
              <a:gd name="T9" fmla="*/ 165 h 535"/>
              <a:gd name="T10" fmla="*/ 711 w 768"/>
              <a:gd name="T11" fmla="*/ 152 h 535"/>
              <a:gd name="T12" fmla="*/ 706 w 768"/>
              <a:gd name="T13" fmla="*/ 153 h 535"/>
              <a:gd name="T14" fmla="*/ 634 w 768"/>
              <a:gd name="T15" fmla="*/ 247 h 535"/>
              <a:gd name="T16" fmla="*/ 560 w 768"/>
              <a:gd name="T17" fmla="*/ 343 h 535"/>
              <a:gd name="T18" fmla="*/ 548 w 768"/>
              <a:gd name="T19" fmla="*/ 359 h 535"/>
              <a:gd name="T20" fmla="*/ 540 w 768"/>
              <a:gd name="T21" fmla="*/ 364 h 535"/>
              <a:gd name="T22" fmla="*/ 480 w 768"/>
              <a:gd name="T23" fmla="*/ 372 h 535"/>
              <a:gd name="T24" fmla="*/ 430 w 768"/>
              <a:gd name="T25" fmla="*/ 380 h 535"/>
              <a:gd name="T26" fmla="*/ 365 w 768"/>
              <a:gd name="T27" fmla="*/ 389 h 535"/>
              <a:gd name="T28" fmla="*/ 318 w 768"/>
              <a:gd name="T29" fmla="*/ 406 h 535"/>
              <a:gd name="T30" fmla="*/ 257 w 768"/>
              <a:gd name="T31" fmla="*/ 433 h 535"/>
              <a:gd name="T32" fmla="*/ 190 w 768"/>
              <a:gd name="T33" fmla="*/ 464 h 535"/>
              <a:gd name="T34" fmla="*/ 131 w 768"/>
              <a:gd name="T35" fmla="*/ 491 h 535"/>
              <a:gd name="T36" fmla="*/ 78 w 768"/>
              <a:gd name="T37" fmla="*/ 515 h 535"/>
              <a:gd name="T38" fmla="*/ 37 w 768"/>
              <a:gd name="T39" fmla="*/ 534 h 535"/>
              <a:gd name="T40" fmla="*/ 32 w 768"/>
              <a:gd name="T41" fmla="*/ 532 h 535"/>
              <a:gd name="T42" fmla="*/ 1 w 768"/>
              <a:gd name="T43" fmla="*/ 465 h 535"/>
              <a:gd name="T44" fmla="*/ 3 w 768"/>
              <a:gd name="T45" fmla="*/ 459 h 535"/>
              <a:gd name="T46" fmla="*/ 70 w 768"/>
              <a:gd name="T47" fmla="*/ 428 h 535"/>
              <a:gd name="T48" fmla="*/ 121 w 768"/>
              <a:gd name="T49" fmla="*/ 405 h 535"/>
              <a:gd name="T50" fmla="*/ 203 w 768"/>
              <a:gd name="T51" fmla="*/ 368 h 535"/>
              <a:gd name="T52" fmla="*/ 294 w 768"/>
              <a:gd name="T53" fmla="*/ 326 h 535"/>
              <a:gd name="T54" fmla="*/ 319 w 768"/>
              <a:gd name="T55" fmla="*/ 315 h 535"/>
              <a:gd name="T56" fmla="*/ 341 w 768"/>
              <a:gd name="T57" fmla="*/ 310 h 535"/>
              <a:gd name="T58" fmla="*/ 397 w 768"/>
              <a:gd name="T59" fmla="*/ 301 h 535"/>
              <a:gd name="T60" fmla="*/ 447 w 768"/>
              <a:gd name="T61" fmla="*/ 294 h 535"/>
              <a:gd name="T62" fmla="*/ 498 w 768"/>
              <a:gd name="T63" fmla="*/ 286 h 535"/>
              <a:gd name="T64" fmla="*/ 502 w 768"/>
              <a:gd name="T65" fmla="*/ 283 h 535"/>
              <a:gd name="T66" fmla="*/ 556 w 768"/>
              <a:gd name="T67" fmla="*/ 214 h 535"/>
              <a:gd name="T68" fmla="*/ 626 w 768"/>
              <a:gd name="T69" fmla="*/ 122 h 535"/>
              <a:gd name="T70" fmla="*/ 642 w 768"/>
              <a:gd name="T71" fmla="*/ 101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68" h="535">
                <a:moveTo>
                  <a:pt x="642" y="101"/>
                </a:moveTo>
                <a:cubicBezTo>
                  <a:pt x="629" y="91"/>
                  <a:pt x="616" y="82"/>
                  <a:pt x="603" y="72"/>
                </a:cubicBezTo>
                <a:cubicBezTo>
                  <a:pt x="658" y="48"/>
                  <a:pt x="713" y="24"/>
                  <a:pt x="768" y="0"/>
                </a:cubicBezTo>
                <a:cubicBezTo>
                  <a:pt x="761" y="60"/>
                  <a:pt x="755" y="119"/>
                  <a:pt x="748" y="179"/>
                </a:cubicBezTo>
                <a:cubicBezTo>
                  <a:pt x="741" y="174"/>
                  <a:pt x="734" y="169"/>
                  <a:pt x="728" y="165"/>
                </a:cubicBezTo>
                <a:cubicBezTo>
                  <a:pt x="723" y="160"/>
                  <a:pt x="717" y="156"/>
                  <a:pt x="711" y="152"/>
                </a:cubicBezTo>
                <a:cubicBezTo>
                  <a:pt x="709" y="150"/>
                  <a:pt x="708" y="151"/>
                  <a:pt x="706" y="153"/>
                </a:cubicBezTo>
                <a:cubicBezTo>
                  <a:pt x="682" y="184"/>
                  <a:pt x="658" y="215"/>
                  <a:pt x="634" y="247"/>
                </a:cubicBezTo>
                <a:cubicBezTo>
                  <a:pt x="610" y="279"/>
                  <a:pt x="585" y="311"/>
                  <a:pt x="560" y="343"/>
                </a:cubicBezTo>
                <a:cubicBezTo>
                  <a:pt x="556" y="348"/>
                  <a:pt x="552" y="354"/>
                  <a:pt x="548" y="359"/>
                </a:cubicBezTo>
                <a:cubicBezTo>
                  <a:pt x="546" y="361"/>
                  <a:pt x="543" y="363"/>
                  <a:pt x="540" y="364"/>
                </a:cubicBezTo>
                <a:cubicBezTo>
                  <a:pt x="520" y="367"/>
                  <a:pt x="500" y="370"/>
                  <a:pt x="480" y="372"/>
                </a:cubicBezTo>
                <a:cubicBezTo>
                  <a:pt x="463" y="375"/>
                  <a:pt x="446" y="377"/>
                  <a:pt x="430" y="380"/>
                </a:cubicBezTo>
                <a:cubicBezTo>
                  <a:pt x="408" y="383"/>
                  <a:pt x="387" y="388"/>
                  <a:pt x="365" y="389"/>
                </a:cubicBezTo>
                <a:cubicBezTo>
                  <a:pt x="348" y="391"/>
                  <a:pt x="333" y="399"/>
                  <a:pt x="318" y="406"/>
                </a:cubicBezTo>
                <a:cubicBezTo>
                  <a:pt x="297" y="415"/>
                  <a:pt x="277" y="424"/>
                  <a:pt x="257" y="433"/>
                </a:cubicBezTo>
                <a:cubicBezTo>
                  <a:pt x="235" y="444"/>
                  <a:pt x="213" y="454"/>
                  <a:pt x="190" y="464"/>
                </a:cubicBezTo>
                <a:cubicBezTo>
                  <a:pt x="171" y="473"/>
                  <a:pt x="151" y="482"/>
                  <a:pt x="131" y="491"/>
                </a:cubicBezTo>
                <a:cubicBezTo>
                  <a:pt x="113" y="499"/>
                  <a:pt x="96" y="507"/>
                  <a:pt x="78" y="515"/>
                </a:cubicBezTo>
                <a:cubicBezTo>
                  <a:pt x="64" y="522"/>
                  <a:pt x="51" y="528"/>
                  <a:pt x="37" y="534"/>
                </a:cubicBezTo>
                <a:cubicBezTo>
                  <a:pt x="34" y="535"/>
                  <a:pt x="33" y="535"/>
                  <a:pt x="32" y="532"/>
                </a:cubicBezTo>
                <a:cubicBezTo>
                  <a:pt x="22" y="509"/>
                  <a:pt x="11" y="487"/>
                  <a:pt x="1" y="465"/>
                </a:cubicBezTo>
                <a:cubicBezTo>
                  <a:pt x="0" y="462"/>
                  <a:pt x="0" y="461"/>
                  <a:pt x="3" y="459"/>
                </a:cubicBezTo>
                <a:cubicBezTo>
                  <a:pt x="25" y="449"/>
                  <a:pt x="48" y="439"/>
                  <a:pt x="70" y="428"/>
                </a:cubicBezTo>
                <a:cubicBezTo>
                  <a:pt x="87" y="421"/>
                  <a:pt x="104" y="413"/>
                  <a:pt x="121" y="405"/>
                </a:cubicBezTo>
                <a:cubicBezTo>
                  <a:pt x="148" y="393"/>
                  <a:pt x="175" y="380"/>
                  <a:pt x="203" y="368"/>
                </a:cubicBezTo>
                <a:cubicBezTo>
                  <a:pt x="233" y="354"/>
                  <a:pt x="264" y="340"/>
                  <a:pt x="294" y="326"/>
                </a:cubicBezTo>
                <a:cubicBezTo>
                  <a:pt x="302" y="323"/>
                  <a:pt x="311" y="318"/>
                  <a:pt x="319" y="315"/>
                </a:cubicBezTo>
                <a:cubicBezTo>
                  <a:pt x="326" y="313"/>
                  <a:pt x="334" y="311"/>
                  <a:pt x="341" y="310"/>
                </a:cubicBezTo>
                <a:cubicBezTo>
                  <a:pt x="360" y="307"/>
                  <a:pt x="378" y="304"/>
                  <a:pt x="397" y="301"/>
                </a:cubicBezTo>
                <a:cubicBezTo>
                  <a:pt x="413" y="299"/>
                  <a:pt x="430" y="297"/>
                  <a:pt x="447" y="294"/>
                </a:cubicBezTo>
                <a:cubicBezTo>
                  <a:pt x="464" y="292"/>
                  <a:pt x="481" y="289"/>
                  <a:pt x="498" y="286"/>
                </a:cubicBezTo>
                <a:cubicBezTo>
                  <a:pt x="499" y="286"/>
                  <a:pt x="501" y="284"/>
                  <a:pt x="502" y="283"/>
                </a:cubicBezTo>
                <a:cubicBezTo>
                  <a:pt x="520" y="260"/>
                  <a:pt x="538" y="237"/>
                  <a:pt x="556" y="214"/>
                </a:cubicBezTo>
                <a:cubicBezTo>
                  <a:pt x="579" y="183"/>
                  <a:pt x="603" y="153"/>
                  <a:pt x="626" y="122"/>
                </a:cubicBezTo>
                <a:cubicBezTo>
                  <a:pt x="631" y="115"/>
                  <a:pt x="637" y="108"/>
                  <a:pt x="642" y="10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19"/>
          <p:cNvSpPr>
            <a:spLocks/>
          </p:cNvSpPr>
          <p:nvPr/>
        </p:nvSpPr>
        <p:spPr bwMode="auto">
          <a:xfrm>
            <a:off x="4932040" y="2636912"/>
            <a:ext cx="1440160" cy="2442337"/>
          </a:xfrm>
          <a:custGeom>
            <a:avLst/>
            <a:gdLst>
              <a:gd name="T0" fmla="*/ 30 w 263"/>
              <a:gd name="T1" fmla="*/ 255 h 435"/>
              <a:gd name="T2" fmla="*/ 19 w 263"/>
              <a:gd name="T3" fmla="*/ 304 h 435"/>
              <a:gd name="T4" fmla="*/ 1 w 263"/>
              <a:gd name="T5" fmla="*/ 248 h 435"/>
              <a:gd name="T6" fmla="*/ 34 w 263"/>
              <a:gd name="T7" fmla="*/ 202 h 435"/>
              <a:gd name="T8" fmla="*/ 48 w 263"/>
              <a:gd name="T9" fmla="*/ 175 h 435"/>
              <a:gd name="T10" fmla="*/ 40 w 263"/>
              <a:gd name="T11" fmla="*/ 122 h 435"/>
              <a:gd name="T12" fmla="*/ 93 w 263"/>
              <a:gd name="T13" fmla="*/ 150 h 435"/>
              <a:gd name="T14" fmla="*/ 88 w 263"/>
              <a:gd name="T15" fmla="*/ 186 h 435"/>
              <a:gd name="T16" fmla="*/ 129 w 263"/>
              <a:gd name="T17" fmla="*/ 188 h 435"/>
              <a:gd name="T18" fmla="*/ 154 w 263"/>
              <a:gd name="T19" fmla="*/ 174 h 435"/>
              <a:gd name="T20" fmla="*/ 158 w 263"/>
              <a:gd name="T21" fmla="*/ 15 h 435"/>
              <a:gd name="T22" fmla="*/ 178 w 263"/>
              <a:gd name="T23" fmla="*/ 13 h 435"/>
              <a:gd name="T24" fmla="*/ 255 w 263"/>
              <a:gd name="T25" fmla="*/ 22 h 435"/>
              <a:gd name="T26" fmla="*/ 252 w 263"/>
              <a:gd name="T27" fmla="*/ 38 h 435"/>
              <a:gd name="T28" fmla="*/ 243 w 263"/>
              <a:gd name="T29" fmla="*/ 55 h 435"/>
              <a:gd name="T30" fmla="*/ 263 w 263"/>
              <a:gd name="T31" fmla="*/ 84 h 435"/>
              <a:gd name="T32" fmla="*/ 183 w 263"/>
              <a:gd name="T33" fmla="*/ 84 h 435"/>
              <a:gd name="T34" fmla="*/ 178 w 263"/>
              <a:gd name="T35" fmla="*/ 157 h 435"/>
              <a:gd name="T36" fmla="*/ 190 w 263"/>
              <a:gd name="T37" fmla="*/ 174 h 435"/>
              <a:gd name="T38" fmla="*/ 178 w 263"/>
              <a:gd name="T39" fmla="*/ 199 h 435"/>
              <a:gd name="T40" fmla="*/ 169 w 263"/>
              <a:gd name="T41" fmla="*/ 225 h 435"/>
              <a:gd name="T42" fmla="*/ 158 w 263"/>
              <a:gd name="T43" fmla="*/ 205 h 435"/>
              <a:gd name="T44" fmla="*/ 135 w 263"/>
              <a:gd name="T45" fmla="*/ 217 h 435"/>
              <a:gd name="T46" fmla="*/ 91 w 263"/>
              <a:gd name="T47" fmla="*/ 217 h 435"/>
              <a:gd name="T48" fmla="*/ 95 w 263"/>
              <a:gd name="T49" fmla="*/ 276 h 435"/>
              <a:gd name="T50" fmla="*/ 102 w 263"/>
              <a:gd name="T51" fmla="*/ 292 h 435"/>
              <a:gd name="T52" fmla="*/ 149 w 263"/>
              <a:gd name="T53" fmla="*/ 312 h 435"/>
              <a:gd name="T54" fmla="*/ 171 w 263"/>
              <a:gd name="T55" fmla="*/ 381 h 435"/>
              <a:gd name="T56" fmla="*/ 140 w 263"/>
              <a:gd name="T57" fmla="*/ 364 h 435"/>
              <a:gd name="T58" fmla="*/ 120 w 263"/>
              <a:gd name="T59" fmla="*/ 330 h 435"/>
              <a:gd name="T60" fmla="*/ 89 w 263"/>
              <a:gd name="T61" fmla="*/ 321 h 435"/>
              <a:gd name="T62" fmla="*/ 92 w 263"/>
              <a:gd name="T63" fmla="*/ 365 h 435"/>
              <a:gd name="T64" fmla="*/ 63 w 263"/>
              <a:gd name="T65" fmla="*/ 423 h 435"/>
              <a:gd name="T66" fmla="*/ 35 w 263"/>
              <a:gd name="T67" fmla="*/ 408 h 435"/>
              <a:gd name="T68" fmla="*/ 60 w 263"/>
              <a:gd name="T69" fmla="*/ 359 h 435"/>
              <a:gd name="T70" fmla="*/ 53 w 263"/>
              <a:gd name="T71" fmla="*/ 320 h 435"/>
              <a:gd name="T72" fmla="*/ 41 w 263"/>
              <a:gd name="T73" fmla="*/ 24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63" h="435">
                <a:moveTo>
                  <a:pt x="40" y="239"/>
                </a:moveTo>
                <a:cubicBezTo>
                  <a:pt x="33" y="241"/>
                  <a:pt x="29" y="249"/>
                  <a:pt x="30" y="255"/>
                </a:cubicBezTo>
                <a:cubicBezTo>
                  <a:pt x="31" y="267"/>
                  <a:pt x="32" y="278"/>
                  <a:pt x="32" y="290"/>
                </a:cubicBezTo>
                <a:cubicBezTo>
                  <a:pt x="32" y="298"/>
                  <a:pt x="27" y="304"/>
                  <a:pt x="19" y="304"/>
                </a:cubicBezTo>
                <a:cubicBezTo>
                  <a:pt x="11" y="305"/>
                  <a:pt x="5" y="300"/>
                  <a:pt x="4" y="291"/>
                </a:cubicBezTo>
                <a:cubicBezTo>
                  <a:pt x="3" y="277"/>
                  <a:pt x="3" y="262"/>
                  <a:pt x="1" y="248"/>
                </a:cubicBezTo>
                <a:cubicBezTo>
                  <a:pt x="0" y="240"/>
                  <a:pt x="2" y="235"/>
                  <a:pt x="7" y="230"/>
                </a:cubicBezTo>
                <a:cubicBezTo>
                  <a:pt x="17" y="221"/>
                  <a:pt x="25" y="211"/>
                  <a:pt x="34" y="202"/>
                </a:cubicBezTo>
                <a:cubicBezTo>
                  <a:pt x="36" y="200"/>
                  <a:pt x="37" y="199"/>
                  <a:pt x="37" y="197"/>
                </a:cubicBezTo>
                <a:cubicBezTo>
                  <a:pt x="38" y="189"/>
                  <a:pt x="40" y="181"/>
                  <a:pt x="48" y="175"/>
                </a:cubicBezTo>
                <a:cubicBezTo>
                  <a:pt x="35" y="168"/>
                  <a:pt x="29" y="157"/>
                  <a:pt x="30" y="143"/>
                </a:cubicBezTo>
                <a:cubicBezTo>
                  <a:pt x="30" y="135"/>
                  <a:pt x="34" y="128"/>
                  <a:pt x="40" y="122"/>
                </a:cubicBezTo>
                <a:cubicBezTo>
                  <a:pt x="52" y="111"/>
                  <a:pt x="72" y="111"/>
                  <a:pt x="84" y="123"/>
                </a:cubicBezTo>
                <a:cubicBezTo>
                  <a:pt x="91" y="131"/>
                  <a:pt x="94" y="139"/>
                  <a:pt x="93" y="150"/>
                </a:cubicBezTo>
                <a:cubicBezTo>
                  <a:pt x="92" y="160"/>
                  <a:pt x="86" y="168"/>
                  <a:pt x="78" y="173"/>
                </a:cubicBezTo>
                <a:cubicBezTo>
                  <a:pt x="82" y="178"/>
                  <a:pt x="84" y="182"/>
                  <a:pt x="88" y="186"/>
                </a:cubicBezTo>
                <a:cubicBezTo>
                  <a:pt x="88" y="187"/>
                  <a:pt x="90" y="188"/>
                  <a:pt x="92" y="188"/>
                </a:cubicBezTo>
                <a:cubicBezTo>
                  <a:pt x="104" y="188"/>
                  <a:pt x="117" y="188"/>
                  <a:pt x="129" y="188"/>
                </a:cubicBezTo>
                <a:cubicBezTo>
                  <a:pt x="131" y="188"/>
                  <a:pt x="133" y="187"/>
                  <a:pt x="135" y="186"/>
                </a:cubicBezTo>
                <a:cubicBezTo>
                  <a:pt x="141" y="182"/>
                  <a:pt x="147" y="178"/>
                  <a:pt x="154" y="174"/>
                </a:cubicBezTo>
                <a:cubicBezTo>
                  <a:pt x="157" y="172"/>
                  <a:pt x="158" y="169"/>
                  <a:pt x="158" y="165"/>
                </a:cubicBezTo>
                <a:cubicBezTo>
                  <a:pt x="158" y="115"/>
                  <a:pt x="158" y="65"/>
                  <a:pt x="158" y="15"/>
                </a:cubicBezTo>
                <a:cubicBezTo>
                  <a:pt x="158" y="11"/>
                  <a:pt x="159" y="6"/>
                  <a:pt x="163" y="4"/>
                </a:cubicBezTo>
                <a:cubicBezTo>
                  <a:pt x="170" y="0"/>
                  <a:pt x="178" y="4"/>
                  <a:pt x="178" y="13"/>
                </a:cubicBezTo>
                <a:cubicBezTo>
                  <a:pt x="179" y="22"/>
                  <a:pt x="179" y="22"/>
                  <a:pt x="187" y="22"/>
                </a:cubicBezTo>
                <a:cubicBezTo>
                  <a:pt x="210" y="22"/>
                  <a:pt x="232" y="22"/>
                  <a:pt x="255" y="22"/>
                </a:cubicBezTo>
                <a:cubicBezTo>
                  <a:pt x="257" y="22"/>
                  <a:pt x="259" y="22"/>
                  <a:pt x="263" y="22"/>
                </a:cubicBezTo>
                <a:cubicBezTo>
                  <a:pt x="259" y="28"/>
                  <a:pt x="255" y="33"/>
                  <a:pt x="252" y="38"/>
                </a:cubicBezTo>
                <a:cubicBezTo>
                  <a:pt x="249" y="42"/>
                  <a:pt x="246" y="46"/>
                  <a:pt x="244" y="49"/>
                </a:cubicBezTo>
                <a:cubicBezTo>
                  <a:pt x="242" y="51"/>
                  <a:pt x="242" y="53"/>
                  <a:pt x="243" y="55"/>
                </a:cubicBezTo>
                <a:cubicBezTo>
                  <a:pt x="249" y="63"/>
                  <a:pt x="254" y="71"/>
                  <a:pt x="260" y="79"/>
                </a:cubicBezTo>
                <a:cubicBezTo>
                  <a:pt x="261" y="80"/>
                  <a:pt x="262" y="82"/>
                  <a:pt x="263" y="84"/>
                </a:cubicBezTo>
                <a:cubicBezTo>
                  <a:pt x="260" y="84"/>
                  <a:pt x="259" y="84"/>
                  <a:pt x="257" y="84"/>
                </a:cubicBezTo>
                <a:cubicBezTo>
                  <a:pt x="232" y="84"/>
                  <a:pt x="208" y="84"/>
                  <a:pt x="183" y="84"/>
                </a:cubicBezTo>
                <a:cubicBezTo>
                  <a:pt x="179" y="84"/>
                  <a:pt x="178" y="85"/>
                  <a:pt x="178" y="89"/>
                </a:cubicBezTo>
                <a:cubicBezTo>
                  <a:pt x="178" y="112"/>
                  <a:pt x="178" y="134"/>
                  <a:pt x="178" y="157"/>
                </a:cubicBezTo>
                <a:cubicBezTo>
                  <a:pt x="178" y="160"/>
                  <a:pt x="179" y="161"/>
                  <a:pt x="182" y="163"/>
                </a:cubicBezTo>
                <a:cubicBezTo>
                  <a:pt x="187" y="164"/>
                  <a:pt x="190" y="168"/>
                  <a:pt x="190" y="174"/>
                </a:cubicBezTo>
                <a:cubicBezTo>
                  <a:pt x="191" y="180"/>
                  <a:pt x="189" y="185"/>
                  <a:pt x="184" y="188"/>
                </a:cubicBezTo>
                <a:cubicBezTo>
                  <a:pt x="179" y="190"/>
                  <a:pt x="178" y="194"/>
                  <a:pt x="178" y="199"/>
                </a:cubicBezTo>
                <a:cubicBezTo>
                  <a:pt x="178" y="204"/>
                  <a:pt x="178" y="210"/>
                  <a:pt x="178" y="215"/>
                </a:cubicBezTo>
                <a:cubicBezTo>
                  <a:pt x="178" y="222"/>
                  <a:pt x="175" y="225"/>
                  <a:pt x="169" y="225"/>
                </a:cubicBezTo>
                <a:cubicBezTo>
                  <a:pt x="163" y="226"/>
                  <a:pt x="159" y="222"/>
                  <a:pt x="158" y="216"/>
                </a:cubicBezTo>
                <a:cubicBezTo>
                  <a:pt x="158" y="213"/>
                  <a:pt x="158" y="210"/>
                  <a:pt x="158" y="205"/>
                </a:cubicBezTo>
                <a:cubicBezTo>
                  <a:pt x="153" y="209"/>
                  <a:pt x="149" y="212"/>
                  <a:pt x="144" y="214"/>
                </a:cubicBezTo>
                <a:cubicBezTo>
                  <a:pt x="142" y="216"/>
                  <a:pt x="138" y="217"/>
                  <a:pt x="135" y="217"/>
                </a:cubicBezTo>
                <a:cubicBezTo>
                  <a:pt x="122" y="217"/>
                  <a:pt x="109" y="217"/>
                  <a:pt x="96" y="216"/>
                </a:cubicBezTo>
                <a:cubicBezTo>
                  <a:pt x="94" y="216"/>
                  <a:pt x="93" y="217"/>
                  <a:pt x="91" y="217"/>
                </a:cubicBezTo>
                <a:cubicBezTo>
                  <a:pt x="92" y="225"/>
                  <a:pt x="92" y="234"/>
                  <a:pt x="93" y="243"/>
                </a:cubicBezTo>
                <a:cubicBezTo>
                  <a:pt x="94" y="254"/>
                  <a:pt x="94" y="265"/>
                  <a:pt x="95" y="276"/>
                </a:cubicBezTo>
                <a:cubicBezTo>
                  <a:pt x="96" y="279"/>
                  <a:pt x="96" y="282"/>
                  <a:pt x="96" y="285"/>
                </a:cubicBezTo>
                <a:cubicBezTo>
                  <a:pt x="96" y="289"/>
                  <a:pt x="99" y="290"/>
                  <a:pt x="102" y="292"/>
                </a:cubicBezTo>
                <a:cubicBezTo>
                  <a:pt x="115" y="295"/>
                  <a:pt x="128" y="299"/>
                  <a:pt x="140" y="303"/>
                </a:cubicBezTo>
                <a:cubicBezTo>
                  <a:pt x="143" y="305"/>
                  <a:pt x="147" y="309"/>
                  <a:pt x="149" y="312"/>
                </a:cubicBezTo>
                <a:cubicBezTo>
                  <a:pt x="157" y="328"/>
                  <a:pt x="165" y="344"/>
                  <a:pt x="174" y="360"/>
                </a:cubicBezTo>
                <a:cubicBezTo>
                  <a:pt x="178" y="367"/>
                  <a:pt x="177" y="376"/>
                  <a:pt x="171" y="381"/>
                </a:cubicBezTo>
                <a:cubicBezTo>
                  <a:pt x="165" y="385"/>
                  <a:pt x="155" y="386"/>
                  <a:pt x="150" y="380"/>
                </a:cubicBezTo>
                <a:cubicBezTo>
                  <a:pt x="146" y="375"/>
                  <a:pt x="144" y="370"/>
                  <a:pt x="140" y="364"/>
                </a:cubicBezTo>
                <a:cubicBezTo>
                  <a:pt x="135" y="354"/>
                  <a:pt x="130" y="344"/>
                  <a:pt x="125" y="335"/>
                </a:cubicBezTo>
                <a:cubicBezTo>
                  <a:pt x="124" y="333"/>
                  <a:pt x="122" y="330"/>
                  <a:pt x="120" y="330"/>
                </a:cubicBezTo>
                <a:cubicBezTo>
                  <a:pt x="110" y="327"/>
                  <a:pt x="101" y="324"/>
                  <a:pt x="91" y="321"/>
                </a:cubicBezTo>
                <a:cubicBezTo>
                  <a:pt x="91" y="321"/>
                  <a:pt x="90" y="321"/>
                  <a:pt x="89" y="321"/>
                </a:cubicBezTo>
                <a:cubicBezTo>
                  <a:pt x="89" y="327"/>
                  <a:pt x="90" y="334"/>
                  <a:pt x="90" y="340"/>
                </a:cubicBezTo>
                <a:cubicBezTo>
                  <a:pt x="91" y="348"/>
                  <a:pt x="93" y="357"/>
                  <a:pt x="92" y="365"/>
                </a:cubicBezTo>
                <a:cubicBezTo>
                  <a:pt x="91" y="371"/>
                  <a:pt x="88" y="378"/>
                  <a:pt x="85" y="383"/>
                </a:cubicBezTo>
                <a:cubicBezTo>
                  <a:pt x="78" y="397"/>
                  <a:pt x="70" y="410"/>
                  <a:pt x="63" y="423"/>
                </a:cubicBezTo>
                <a:cubicBezTo>
                  <a:pt x="58" y="432"/>
                  <a:pt x="49" y="435"/>
                  <a:pt x="41" y="431"/>
                </a:cubicBezTo>
                <a:cubicBezTo>
                  <a:pt x="33" y="426"/>
                  <a:pt x="30" y="417"/>
                  <a:pt x="35" y="408"/>
                </a:cubicBezTo>
                <a:cubicBezTo>
                  <a:pt x="43" y="394"/>
                  <a:pt x="51" y="379"/>
                  <a:pt x="59" y="365"/>
                </a:cubicBezTo>
                <a:cubicBezTo>
                  <a:pt x="60" y="363"/>
                  <a:pt x="60" y="361"/>
                  <a:pt x="60" y="359"/>
                </a:cubicBezTo>
                <a:cubicBezTo>
                  <a:pt x="60" y="349"/>
                  <a:pt x="59" y="340"/>
                  <a:pt x="58" y="330"/>
                </a:cubicBezTo>
                <a:cubicBezTo>
                  <a:pt x="58" y="326"/>
                  <a:pt x="57" y="323"/>
                  <a:pt x="53" y="320"/>
                </a:cubicBezTo>
                <a:cubicBezTo>
                  <a:pt x="48" y="316"/>
                  <a:pt x="46" y="309"/>
                  <a:pt x="45" y="302"/>
                </a:cubicBezTo>
                <a:cubicBezTo>
                  <a:pt x="44" y="282"/>
                  <a:pt x="42" y="262"/>
                  <a:pt x="41" y="242"/>
                </a:cubicBezTo>
                <a:cubicBezTo>
                  <a:pt x="41" y="241"/>
                  <a:pt x="41" y="240"/>
                  <a:pt x="40" y="23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16216" y="263691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РАЗВИТИЕ</a:t>
            </a:r>
            <a:endParaRPr lang="ru-RU" sz="32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11560" y="2564904"/>
            <a:ext cx="1944216" cy="2232248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3568" y="2348880"/>
            <a:ext cx="1800200" cy="2592288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00405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27">
            <a:extLst>
              <a:ext uri="{FF2B5EF4-FFF2-40B4-BE49-F238E27FC236}">
                <a16:creationId xmlns="" xmlns:a16="http://schemas.microsoft.com/office/drawing/2014/main" id="{E47E3899-6FF0-42B0-A194-BDBC3DBE99E9}"/>
              </a:ext>
            </a:extLst>
          </p:cNvPr>
          <p:cNvCxnSpPr>
            <a:cxnSpLocks/>
          </p:cNvCxnSpPr>
          <p:nvPr/>
        </p:nvCxnSpPr>
        <p:spPr>
          <a:xfrm flipH="1">
            <a:off x="5436096" y="3861048"/>
            <a:ext cx="360040" cy="2790217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52">
            <a:extLst>
              <a:ext uri="{FF2B5EF4-FFF2-40B4-BE49-F238E27FC236}">
                <a16:creationId xmlns="" xmlns:a16="http://schemas.microsoft.com/office/drawing/2014/main" id="{FC3F28C9-4A02-4DF2-BABF-D23FBE4D72F4}"/>
              </a:ext>
            </a:extLst>
          </p:cNvPr>
          <p:cNvCxnSpPr>
            <a:cxnSpLocks/>
            <a:stCxn id="4" idx="7"/>
          </p:cNvCxnSpPr>
          <p:nvPr/>
        </p:nvCxnSpPr>
        <p:spPr>
          <a:xfrm flipH="1">
            <a:off x="5436096" y="4182339"/>
            <a:ext cx="2114686" cy="24381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3">
            <a:extLst>
              <a:ext uri="{FF2B5EF4-FFF2-40B4-BE49-F238E27FC236}">
                <a16:creationId xmlns="" xmlns:a16="http://schemas.microsoft.com/office/drawing/2014/main" id="{04B95621-8E18-4ABB-BFA9-C8D2A2D46204}"/>
              </a:ext>
            </a:extLst>
          </p:cNvPr>
          <p:cNvCxnSpPr>
            <a:cxnSpLocks/>
            <a:stCxn id="2" idx="7"/>
          </p:cNvCxnSpPr>
          <p:nvPr/>
        </p:nvCxnSpPr>
        <p:spPr>
          <a:xfrm flipH="1">
            <a:off x="5508104" y="3248775"/>
            <a:ext cx="856515" cy="3276569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ardrop 22">
            <a:extLst>
              <a:ext uri="{FF2B5EF4-FFF2-40B4-BE49-F238E27FC236}">
                <a16:creationId xmlns="" xmlns:a16="http://schemas.microsoft.com/office/drawing/2014/main" id="{99F91230-3DD0-450B-BECA-FE74A22A6272}"/>
              </a:ext>
            </a:extLst>
          </p:cNvPr>
          <p:cNvSpPr/>
          <p:nvPr/>
        </p:nvSpPr>
        <p:spPr>
          <a:xfrm rot="9472802">
            <a:off x="5807079" y="919663"/>
            <a:ext cx="2166572" cy="2166572"/>
          </a:xfrm>
          <a:prstGeom prst="teardrop">
            <a:avLst>
              <a:gd name="adj" fmla="val 8826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Нестандартное (развивающее) занятие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ardrop 23">
            <a:extLst>
              <a:ext uri="{FF2B5EF4-FFF2-40B4-BE49-F238E27FC236}">
                <a16:creationId xmlns="" xmlns:a16="http://schemas.microsoft.com/office/drawing/2014/main" id="{BDC3E96F-0ACD-4648-BD1D-0E8241C64A26}"/>
              </a:ext>
            </a:extLst>
          </p:cNvPr>
          <p:cNvSpPr/>
          <p:nvPr/>
        </p:nvSpPr>
        <p:spPr>
          <a:xfrm rot="9921018">
            <a:off x="7232955" y="2394556"/>
            <a:ext cx="1721352" cy="1721352"/>
          </a:xfrm>
          <a:prstGeom prst="teardrop">
            <a:avLst>
              <a:gd name="adj" fmla="val 882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1">
            <a:extLst>
              <a:ext uri="{FF2B5EF4-FFF2-40B4-BE49-F238E27FC236}">
                <a16:creationId xmlns="" xmlns:a16="http://schemas.microsoft.com/office/drawing/2014/main" id="{4407E45B-A2C3-4988-A329-2B0F4269C675}"/>
              </a:ext>
            </a:extLst>
          </p:cNvPr>
          <p:cNvSpPr/>
          <p:nvPr/>
        </p:nvSpPr>
        <p:spPr>
          <a:xfrm rot="7940964">
            <a:off x="4757454" y="2030278"/>
            <a:ext cx="1596653" cy="1596653"/>
          </a:xfrm>
          <a:prstGeom prst="teardrop">
            <a:avLst>
              <a:gd name="adj" fmla="val 8826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ardrop 25">
            <a:extLst>
              <a:ext uri="{FF2B5EF4-FFF2-40B4-BE49-F238E27FC236}">
                <a16:creationId xmlns="" xmlns:a16="http://schemas.microsoft.com/office/drawing/2014/main" id="{19B9A61B-1500-471C-A313-B17FA4F7E460}"/>
              </a:ext>
            </a:extLst>
          </p:cNvPr>
          <p:cNvSpPr/>
          <p:nvPr/>
        </p:nvSpPr>
        <p:spPr>
          <a:xfrm rot="9117853">
            <a:off x="5491257" y="3268138"/>
            <a:ext cx="1946218" cy="1946218"/>
          </a:xfrm>
          <a:prstGeom prst="teardrop">
            <a:avLst>
              <a:gd name="adj" fmla="val 8826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ardrop 24">
            <a:extLst>
              <a:ext uri="{FF2B5EF4-FFF2-40B4-BE49-F238E27FC236}">
                <a16:creationId xmlns="" xmlns:a16="http://schemas.microsoft.com/office/drawing/2014/main" id="{954B13B5-5FBA-4D7E-ACC8-8EED469BCF93}"/>
              </a:ext>
            </a:extLst>
          </p:cNvPr>
          <p:cNvSpPr/>
          <p:nvPr/>
        </p:nvSpPr>
        <p:spPr>
          <a:xfrm rot="6574738">
            <a:off x="4314235" y="3531277"/>
            <a:ext cx="1257071" cy="1257071"/>
          </a:xfrm>
          <a:prstGeom prst="teardrop">
            <a:avLst>
              <a:gd name="adj" fmla="val 8826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" name="Teardrop 53">
            <a:extLst>
              <a:ext uri="{FF2B5EF4-FFF2-40B4-BE49-F238E27FC236}">
                <a16:creationId xmlns="" xmlns:a16="http://schemas.microsoft.com/office/drawing/2014/main" id="{19A25C49-7E0A-47BC-B288-B7F07CDC91CE}"/>
              </a:ext>
            </a:extLst>
          </p:cNvPr>
          <p:cNvSpPr/>
          <p:nvPr/>
        </p:nvSpPr>
        <p:spPr>
          <a:xfrm rot="11113136">
            <a:off x="7296137" y="4208922"/>
            <a:ext cx="1378570" cy="1378570"/>
          </a:xfrm>
          <a:prstGeom prst="teardrop">
            <a:avLst>
              <a:gd name="adj" fmla="val 8826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32">
            <a:extLst>
              <a:ext uri="{FF2B5EF4-FFF2-40B4-BE49-F238E27FC236}">
                <a16:creationId xmlns="" xmlns:a16="http://schemas.microsoft.com/office/drawing/2014/main" id="{DD09F1C2-9E77-4AC0-8B3E-185E874B4C6B}"/>
              </a:ext>
            </a:extLst>
          </p:cNvPr>
          <p:cNvCxnSpPr>
            <a:cxnSpLocks/>
          </p:cNvCxnSpPr>
          <p:nvPr/>
        </p:nvCxnSpPr>
        <p:spPr>
          <a:xfrm>
            <a:off x="5292080" y="4797152"/>
            <a:ext cx="144016" cy="18002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5">
            <a:extLst>
              <a:ext uri="{FF2B5EF4-FFF2-40B4-BE49-F238E27FC236}">
                <a16:creationId xmlns="" xmlns:a16="http://schemas.microsoft.com/office/drawing/2014/main" id="{5BA6322A-93F1-4235-BEC8-87E7F8617ED6}"/>
              </a:ext>
            </a:extLst>
          </p:cNvPr>
          <p:cNvCxnSpPr>
            <a:cxnSpLocks/>
            <a:stCxn id="8" idx="7"/>
          </p:cNvCxnSpPr>
          <p:nvPr/>
        </p:nvCxnSpPr>
        <p:spPr>
          <a:xfrm flipH="1">
            <a:off x="5436096" y="5448741"/>
            <a:ext cx="1888110" cy="113227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5">
            <a:extLst>
              <a:ext uri="{FF2B5EF4-FFF2-40B4-BE49-F238E27FC236}">
                <a16:creationId xmlns="" xmlns:a16="http://schemas.microsoft.com/office/drawing/2014/main" id="{8403E74A-30E8-4870-830C-7D8C48729232}"/>
              </a:ext>
            </a:extLst>
          </p:cNvPr>
          <p:cNvCxnSpPr>
            <a:cxnSpLocks/>
          </p:cNvCxnSpPr>
          <p:nvPr/>
        </p:nvCxnSpPr>
        <p:spPr>
          <a:xfrm flipH="1">
            <a:off x="5436096" y="5445224"/>
            <a:ext cx="601847" cy="113214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179512" y="1340768"/>
            <a:ext cx="122383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B1B4A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1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6444208" y="1412776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1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568" y="1484784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 занятий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«зоне ближайшего развития» детей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179512" y="2420888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5220072" y="2348880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500" b="1" dirty="0">
                <a:solidFill>
                  <a:schemeClr val="bg1"/>
                </a:solidFill>
                <a:latin typeface="Noto Sans" panose="020B0502040504020204" pitchFamily="34"/>
              </a:rPr>
              <a:t>2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568" y="2636912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личностно – ориентированный подход к каждому ребенку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179512" y="3789040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7740352" y="2708920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7584" y="3861048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использование </a:t>
            </a:r>
            <a:r>
              <a:rPr lang="ru-RU" sz="2400" dirty="0" smtClean="0"/>
              <a:t>разнообразных методов </a:t>
            </a:r>
            <a:r>
              <a:rPr lang="ru-RU" sz="2400" dirty="0"/>
              <a:t>и приемов обучения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179512" y="5229200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2894CBB5-1396-4191-AC3E-0F5782846E8D}"/>
              </a:ext>
            </a:extLst>
          </p:cNvPr>
          <p:cNvSpPr txBox="1"/>
          <p:nvPr/>
        </p:nvSpPr>
        <p:spPr>
          <a:xfrm>
            <a:off x="6084168" y="3717032"/>
            <a:ext cx="6480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6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27584" y="537321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мотивация детей на деятельность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90">
            <a:extLst>
              <a:ext uri="{FF2B5EF4-FFF2-40B4-BE49-F238E27FC236}">
                <a16:creationId xmlns:a16="http://schemas.microsoft.com/office/drawing/2014/main" xmlns="" id="{1AA4AE42-E2ED-4F97-8EF5-B5C602DED5D6}"/>
              </a:ext>
            </a:extLst>
          </p:cNvPr>
          <p:cNvSpPr/>
          <p:nvPr/>
        </p:nvSpPr>
        <p:spPr>
          <a:xfrm>
            <a:off x="251520" y="2276872"/>
            <a:ext cx="2592288" cy="1621054"/>
          </a:xfrm>
          <a:prstGeom prst="wedgeEllipseCallout">
            <a:avLst>
              <a:gd name="adj1" fmla="val -17123"/>
              <a:gd name="adj2" fmla="val 116933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88">
            <a:extLst>
              <a:ext uri="{FF2B5EF4-FFF2-40B4-BE49-F238E27FC236}">
                <a16:creationId xmlns:a16="http://schemas.microsoft.com/office/drawing/2014/main" xmlns="" id="{35DC11B7-F433-4562-BE10-C33B7DF1F6BD}"/>
              </a:ext>
            </a:extLst>
          </p:cNvPr>
          <p:cNvGrpSpPr/>
          <p:nvPr/>
        </p:nvGrpSpPr>
        <p:grpSpPr>
          <a:xfrm>
            <a:off x="323528" y="4725144"/>
            <a:ext cx="8605936" cy="1797532"/>
            <a:chOff x="1885601" y="3961065"/>
            <a:chExt cx="8605936" cy="1797532"/>
          </a:xfrm>
        </p:grpSpPr>
        <p:grpSp>
          <p:nvGrpSpPr>
            <p:cNvPr id="4" name="Group 39">
              <a:extLst>
                <a:ext uri="{FF2B5EF4-FFF2-40B4-BE49-F238E27FC236}">
                  <a16:creationId xmlns:a16="http://schemas.microsoft.com/office/drawing/2014/main" xmlns="" id="{E9BF8D6A-FDE3-4B71-8AF4-159CD7D5E0FD}"/>
                </a:ext>
              </a:extLst>
            </p:cNvPr>
            <p:cNvGrpSpPr/>
            <p:nvPr/>
          </p:nvGrpSpPr>
          <p:grpSpPr>
            <a:xfrm>
              <a:off x="6418609" y="3961065"/>
              <a:ext cx="1361075" cy="1566906"/>
              <a:chOff x="5709865" y="3492501"/>
              <a:chExt cx="383352" cy="441325"/>
            </a:xfrm>
            <a:solidFill>
              <a:schemeClr val="accent3"/>
            </a:solidFill>
          </p:grpSpPr>
          <p:sp>
            <p:nvSpPr>
              <p:cNvPr id="29" name="Freeform 5">
                <a:extLst>
                  <a:ext uri="{FF2B5EF4-FFF2-40B4-BE49-F238E27FC236}">
                    <a16:creationId xmlns:a16="http://schemas.microsoft.com/office/drawing/2014/main" xmlns="" id="{216D2B88-AA3E-4CE7-84E7-4A6CE2556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Freeform 6">
                <a:extLst>
                  <a:ext uri="{FF2B5EF4-FFF2-40B4-BE49-F238E27FC236}">
                    <a16:creationId xmlns:a16="http://schemas.microsoft.com/office/drawing/2014/main" xmlns="" id="{5D705830-2F15-4A5D-BEBD-6E962E4A9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28">
              <a:extLst>
                <a:ext uri="{FF2B5EF4-FFF2-40B4-BE49-F238E27FC236}">
                  <a16:creationId xmlns:a16="http://schemas.microsoft.com/office/drawing/2014/main" xmlns="" id="{22328194-3E95-4A8E-B99E-23800F951999}"/>
                </a:ext>
              </a:extLst>
            </p:cNvPr>
            <p:cNvGrpSpPr/>
            <p:nvPr/>
          </p:nvGrpSpPr>
          <p:grpSpPr>
            <a:xfrm>
              <a:off x="4597454" y="3961065"/>
              <a:ext cx="1361075" cy="1566906"/>
              <a:chOff x="5709865" y="3492501"/>
              <a:chExt cx="383352" cy="441325"/>
            </a:xfrm>
            <a:solidFill>
              <a:schemeClr val="accent5"/>
            </a:solidFill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xmlns="" id="{57D16B63-CC0D-4346-84A6-7CFBB2DB7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xmlns="" id="{79FA8731-C42E-43B6-B6C2-474BB6C7E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22">
              <a:extLst>
                <a:ext uri="{FF2B5EF4-FFF2-40B4-BE49-F238E27FC236}">
                  <a16:creationId xmlns:a16="http://schemas.microsoft.com/office/drawing/2014/main" xmlns="" id="{107438B6-C4DD-4687-899A-9033EE26FDAF}"/>
                </a:ext>
              </a:extLst>
            </p:cNvPr>
            <p:cNvGrpSpPr/>
            <p:nvPr/>
          </p:nvGrpSpPr>
          <p:grpSpPr>
            <a:xfrm>
              <a:off x="2800155" y="3961065"/>
              <a:ext cx="1361075" cy="1566906"/>
              <a:chOff x="5709865" y="3492501"/>
              <a:chExt cx="383352" cy="441325"/>
            </a:xfrm>
            <a:solidFill>
              <a:schemeClr val="accent4"/>
            </a:solidFill>
          </p:grpSpPr>
          <p:sp>
            <p:nvSpPr>
              <p:cNvPr id="25" name="Freeform 5">
                <a:extLst>
                  <a:ext uri="{FF2B5EF4-FFF2-40B4-BE49-F238E27FC236}">
                    <a16:creationId xmlns:a16="http://schemas.microsoft.com/office/drawing/2014/main" xmlns="" id="{46DE49EC-8099-4706-88D4-BE58EBDA5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xmlns="" id="{B4A704E7-BD59-4938-9384-F99FC5AA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15">
              <a:extLst>
                <a:ext uri="{FF2B5EF4-FFF2-40B4-BE49-F238E27FC236}">
                  <a16:creationId xmlns:a16="http://schemas.microsoft.com/office/drawing/2014/main" xmlns="" id="{51D15DE0-4B7A-46C6-BA99-3137CBCD64B5}"/>
                </a:ext>
              </a:extLst>
            </p:cNvPr>
            <p:cNvGrpSpPr/>
            <p:nvPr/>
          </p:nvGrpSpPr>
          <p:grpSpPr>
            <a:xfrm>
              <a:off x="1885601" y="4191691"/>
              <a:ext cx="1361075" cy="1566906"/>
              <a:chOff x="5709865" y="3492501"/>
              <a:chExt cx="383352" cy="441325"/>
            </a:xfrm>
            <a:solidFill>
              <a:schemeClr val="accent1"/>
            </a:solidFill>
          </p:grpSpPr>
          <p:sp>
            <p:nvSpPr>
              <p:cNvPr id="23" name="Freeform 5">
                <a:extLst>
                  <a:ext uri="{FF2B5EF4-FFF2-40B4-BE49-F238E27FC236}">
                    <a16:creationId xmlns:a16="http://schemas.microsoft.com/office/drawing/2014/main" xmlns="" id="{3E3B1F59-109F-4147-BA85-00722E8D1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Freeform 6">
                <a:extLst>
                  <a:ext uri="{FF2B5EF4-FFF2-40B4-BE49-F238E27FC236}">
                    <a16:creationId xmlns:a16="http://schemas.microsoft.com/office/drawing/2014/main" xmlns="" id="{6AB6C93C-C3D7-4210-BEB9-360DE3DA6D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" name="Group 25">
              <a:extLst>
                <a:ext uri="{FF2B5EF4-FFF2-40B4-BE49-F238E27FC236}">
                  <a16:creationId xmlns:a16="http://schemas.microsoft.com/office/drawing/2014/main" xmlns="" id="{34CD943F-7AE9-4358-BAF5-3FF790CA3ED3}"/>
                </a:ext>
              </a:extLst>
            </p:cNvPr>
            <p:cNvGrpSpPr/>
            <p:nvPr/>
          </p:nvGrpSpPr>
          <p:grpSpPr>
            <a:xfrm>
              <a:off x="3698804" y="4191691"/>
              <a:ext cx="1361075" cy="1566906"/>
              <a:chOff x="5709865" y="3492501"/>
              <a:chExt cx="383352" cy="441325"/>
            </a:xfrm>
            <a:solidFill>
              <a:schemeClr val="accent2"/>
            </a:solidFill>
          </p:grpSpPr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xmlns="" id="{65FF092B-4F4C-42B5-92CA-F4154B880E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xmlns="" id="{0BA4B6CA-674F-4F44-A1B3-367753DBF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31">
              <a:extLst>
                <a:ext uri="{FF2B5EF4-FFF2-40B4-BE49-F238E27FC236}">
                  <a16:creationId xmlns:a16="http://schemas.microsoft.com/office/drawing/2014/main" xmlns="" id="{8A4F6EF9-82C9-4614-8000-469602A683F3}"/>
                </a:ext>
              </a:extLst>
            </p:cNvPr>
            <p:cNvGrpSpPr/>
            <p:nvPr/>
          </p:nvGrpSpPr>
          <p:grpSpPr>
            <a:xfrm>
              <a:off x="5512008" y="4191691"/>
              <a:ext cx="1361075" cy="1566906"/>
              <a:chOff x="5709865" y="3492501"/>
              <a:chExt cx="383352" cy="441325"/>
            </a:xfrm>
            <a:solidFill>
              <a:schemeClr val="accent6"/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xmlns="" id="{4C51B05A-84E3-43C7-9315-F2CE11891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xmlns="" id="{87B48997-A91E-40F2-BE3A-CC941C15D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34">
              <a:extLst>
                <a:ext uri="{FF2B5EF4-FFF2-40B4-BE49-F238E27FC236}">
                  <a16:creationId xmlns:a16="http://schemas.microsoft.com/office/drawing/2014/main" xmlns="" id="{3AF6E96E-8755-477A-9BCF-E8CF79A707B0}"/>
                </a:ext>
              </a:extLst>
            </p:cNvPr>
            <p:cNvGrpSpPr/>
            <p:nvPr/>
          </p:nvGrpSpPr>
          <p:grpSpPr>
            <a:xfrm>
              <a:off x="8215908" y="3961065"/>
              <a:ext cx="1361075" cy="1566906"/>
              <a:chOff x="5709865" y="3492501"/>
              <a:chExt cx="383352" cy="441325"/>
            </a:xfrm>
            <a:solidFill>
              <a:schemeClr val="accent4"/>
            </a:solidFill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xmlns="" id="{AD163451-22AA-4DAD-8817-46CC118BC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xmlns="" id="{C2076129-1D81-494E-A6DA-FF665863C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45">
              <a:extLst>
                <a:ext uri="{FF2B5EF4-FFF2-40B4-BE49-F238E27FC236}">
                  <a16:creationId xmlns:a16="http://schemas.microsoft.com/office/drawing/2014/main" xmlns="" id="{9C9138C1-3CEC-41E6-A14E-B2DE9479C1FD}"/>
                </a:ext>
              </a:extLst>
            </p:cNvPr>
            <p:cNvGrpSpPr/>
            <p:nvPr/>
          </p:nvGrpSpPr>
          <p:grpSpPr>
            <a:xfrm>
              <a:off x="7317259" y="4191691"/>
              <a:ext cx="1361075" cy="1566906"/>
              <a:chOff x="5709865" y="3492501"/>
              <a:chExt cx="383352" cy="441325"/>
            </a:xfrm>
            <a:solidFill>
              <a:schemeClr val="accent1"/>
            </a:solidFill>
          </p:grpSpPr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xmlns="" id="{6D88E0DD-68EC-46E1-A05F-C2C8AD639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Freeform 6">
                <a:extLst>
                  <a:ext uri="{FF2B5EF4-FFF2-40B4-BE49-F238E27FC236}">
                    <a16:creationId xmlns:a16="http://schemas.microsoft.com/office/drawing/2014/main" xmlns="" id="{97722891-19AD-4EA6-B7CA-9E39CE722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48">
              <a:extLst>
                <a:ext uri="{FF2B5EF4-FFF2-40B4-BE49-F238E27FC236}">
                  <a16:creationId xmlns:a16="http://schemas.microsoft.com/office/drawing/2014/main" xmlns="" id="{A661C2C4-164B-4039-8CC4-C4856CE67150}"/>
                </a:ext>
              </a:extLst>
            </p:cNvPr>
            <p:cNvGrpSpPr/>
            <p:nvPr/>
          </p:nvGrpSpPr>
          <p:grpSpPr>
            <a:xfrm>
              <a:off x="9130462" y="4191691"/>
              <a:ext cx="1361075" cy="1566906"/>
              <a:chOff x="5709865" y="3492501"/>
              <a:chExt cx="383352" cy="441325"/>
            </a:xfrm>
            <a:solidFill>
              <a:schemeClr val="accent2"/>
            </a:solidFill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xmlns="" id="{89AA300C-68E3-4A4B-B8C2-275FC36F5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xmlns="" id="{1D960232-D4B0-498B-B134-EF9634048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Speech Bubble: Oval 92">
            <a:extLst>
              <a:ext uri="{FF2B5EF4-FFF2-40B4-BE49-F238E27FC236}">
                <a16:creationId xmlns:a16="http://schemas.microsoft.com/office/drawing/2014/main" xmlns="" id="{32AABE1D-0415-408B-B1B0-695E082207DE}"/>
              </a:ext>
            </a:extLst>
          </p:cNvPr>
          <p:cNvSpPr/>
          <p:nvPr/>
        </p:nvSpPr>
        <p:spPr>
          <a:xfrm>
            <a:off x="4355976" y="1700808"/>
            <a:ext cx="3240360" cy="1909086"/>
          </a:xfrm>
          <a:prstGeom prst="wedgeEllipseCallout">
            <a:avLst>
              <a:gd name="adj1" fmla="val -13512"/>
              <a:gd name="adj2" fmla="val 106515"/>
            </a:avLst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Speech Bubble: Oval 93">
            <a:extLst>
              <a:ext uri="{FF2B5EF4-FFF2-40B4-BE49-F238E27FC236}">
                <a16:creationId xmlns:a16="http://schemas.microsoft.com/office/drawing/2014/main" xmlns="" id="{68E05376-FD7D-4C13-8033-1893006E060D}"/>
              </a:ext>
            </a:extLst>
          </p:cNvPr>
          <p:cNvSpPr/>
          <p:nvPr/>
        </p:nvSpPr>
        <p:spPr>
          <a:xfrm>
            <a:off x="2411760" y="2852936"/>
            <a:ext cx="2709561" cy="1613906"/>
          </a:xfrm>
          <a:prstGeom prst="wedgeEllipseCallout">
            <a:avLst>
              <a:gd name="adj1" fmla="val 27399"/>
              <a:gd name="adj2" fmla="val 77191"/>
            </a:avLst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peech Bubble: Oval 94">
            <a:extLst>
              <a:ext uri="{FF2B5EF4-FFF2-40B4-BE49-F238E27FC236}">
                <a16:creationId xmlns:a16="http://schemas.microsoft.com/office/drawing/2014/main" xmlns="" id="{88EAF773-E9FE-4D91-B685-584DCC2C6372}"/>
              </a:ext>
            </a:extLst>
          </p:cNvPr>
          <p:cNvSpPr/>
          <p:nvPr/>
        </p:nvSpPr>
        <p:spPr>
          <a:xfrm>
            <a:off x="6713552" y="2924944"/>
            <a:ext cx="2250936" cy="1303642"/>
          </a:xfrm>
          <a:prstGeom prst="wedgeEllipseCallout">
            <a:avLst>
              <a:gd name="adj1" fmla="val -12933"/>
              <a:gd name="adj2" fmla="val 95155"/>
            </a:avLst>
          </a:prstGeom>
          <a:solidFill>
            <a:srgbClr val="7A7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71800" y="3356992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возбуждать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4499992" y="184482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поддерживать интерес к обучению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270892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воспитывать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948264" y="3212976"/>
            <a:ext cx="1979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467544" y="908720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Задача педагога: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406</TotalTime>
  <Words>245</Words>
  <Application>Microsoft Office PowerPoint</Application>
  <PresentationFormat>Экран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Эффективное учебное занятие  в системе дополнительного образования</vt:lpstr>
      <vt:lpstr>Структура учебного занятия</vt:lpstr>
      <vt:lpstr>Слайд 3</vt:lpstr>
      <vt:lpstr>Слайд 4</vt:lpstr>
      <vt:lpstr>Как выбрать методы и приемы обучения.</vt:lpstr>
      <vt:lpstr>Педагог – помощник в развитии детей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38</cp:revision>
  <dcterms:created xsi:type="dcterms:W3CDTF">2019-10-13T07:33:14Z</dcterms:created>
  <dcterms:modified xsi:type="dcterms:W3CDTF">2020-05-04T11:11:57Z</dcterms:modified>
</cp:coreProperties>
</file>