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6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8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6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5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3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5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9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7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66A5-9F23-451C-B365-618AAFF9C796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3EB66-D85B-40DF-8F50-AB5A0A50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3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056" y="4551263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глазами ребенка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64832"/>
            <a:ext cx="6400800" cy="6004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Лутова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Алла Васильевна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62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38323" b="22748"/>
          <a:stretch/>
        </p:blipFill>
        <p:spPr>
          <a:xfrm>
            <a:off x="4361511" y="4546288"/>
            <a:ext cx="4561265" cy="1537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698477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мы – дети, бегали около шахтных терриконов и играли в войну. 9 мая 1945 года. Это надо было слышать. По всему поселку люди кричали: «Победа».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мы прибежали  - чумазые, растрепанные – в поселок. А там кто-то плачет, кто-то смеётся.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3027612"/>
            <a:ext cx="8455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еще я помню, когда я пошла в первый класс, со мной рядом сидел мальчик, абсолютно седой. Он был «сыном полка». Наши военные заходили в какую-то деревню, а там были почти все жители расстреляны, и вот этот мальчик. Один из военных забрал его, и все время он был с полком, видел все эти ужасы войны. А потом, после Победы, этот солдат привел мальчика к нам в село и усыновил.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04282"/>
            <a:ext cx="8455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надо было видеть людей: одни обнимаются, радуются, другие рыдают, кто-то их успокаивает… Конечно все плакали в любом случае. Что остались живы. А сколько погибло…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1511" y="5929535"/>
            <a:ext cx="456126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Террикон в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</a:t>
            </a:r>
            <a:r>
              <a:rPr lang="vi-V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548658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мальчик этот был каким-то другим. Никто никогда над ним не шутил, какое-то бережное к нему было отношение…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4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1" y="0"/>
            <a:ext cx="9149974" cy="68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 же потом после войны было таких детей. И об этом чудесное, пронзительное стихотворение С. Маршака «Мальчик из села Поповки»: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052736"/>
            <a:ext cx="32403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сугробов и воронок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селе, разрушенном дотла,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Стоит, зажмурившись, ребенок -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гражданин села.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Испуганный котенок белый,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Обломки печки и трубы -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 это все, что уцелело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От прежней жизни и избы.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белоголовый Петя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плачет, как старик, без слез,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года прожил он на свете,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узнал и перенес!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 нем избу его спалили,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Угнали маму со двора,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 в наспех вырытой могиле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Лежит убитая сестра.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выпускай, боец, винтовки,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не отомстишь врагу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кровь, пролитую в Поповке,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 ребенка на снегу.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7" t="4374" b="3858"/>
          <a:stretch/>
        </p:blipFill>
        <p:spPr>
          <a:xfrm rot="5400000">
            <a:off x="5113789" y="2272503"/>
            <a:ext cx="3990346" cy="34230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25444" y="5713511"/>
            <a:ext cx="34230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 Васильевна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Лутова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731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1" y="0"/>
            <a:ext cx="9149974" cy="68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70892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5589240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подготовили Гришаева Варвара Николаевна и Гришаева Ульяна по рассказу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Лутовой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Аллы Васильевны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/>
          <a:stretch/>
        </p:blipFill>
        <p:spPr>
          <a:xfrm>
            <a:off x="6063438" y="2492896"/>
            <a:ext cx="2829042" cy="3215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08757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война, у моей мамы кроме меня был еще сын. Он родился в 1941 году. Мы с мамой жили на Урале, война бы нас там не достала. Но в 1941 году мама с нами приехала к своим родителям в Донбасс, в п.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И там нас застала война. Мы уже не смогли вернуться домой.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5" y="3140968"/>
            <a:ext cx="547260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пришла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сразу, а в конце 1942 – начале 1943 года, то есть мне уже в то время шел четвертый год. 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у меня, может быть, без серьезного понимания, но ощущения остались: ощущение страха – его не могло не быть, потому что это действительно страшно.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68407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была большая семья. Мы очень любили дедушку Андрея и бабушку Аграфену. У бабушки с дедушкой было 8 детей. 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был шахтер, добрый и очень спокойный, он всё умел: и сапоги тачать, и на охоту ходить, и мебель делать. И мы всегда его ждали, и радовались, когда он приходил домой.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970800"/>
            <a:ext cx="838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 - она была очень добрая, необыкновенно трудолюбивая, жалостливая, много помогала людям. Жили мы всей большой семьей дружно. У каждого были свои планы и мечты.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" b="417"/>
          <a:stretch/>
        </p:blipFill>
        <p:spPr>
          <a:xfrm>
            <a:off x="2322004" y="2852936"/>
            <a:ext cx="4499992" cy="3083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7139" y="5123810"/>
            <a:ext cx="7328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258" y="5254615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1941" y="3068960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1609" y="5123810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Наташа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1830" y="5269167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Даня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8983" y="2996952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Сима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659" y="3212976"/>
            <a:ext cx="630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Вера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0514" y="2996952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Шура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4" y="-1"/>
            <a:ext cx="9149974" cy="68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война, мой дядя – Косенко Даниил Андреевич стал заместителем командира эвакуационного отряда. Он помогал эвакуировать предприятия и шахтное оборудование в безопасную местность.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Дядю Даню предал его помощник. В 1943 году дядю Даню забрали полицаи.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тот же день вечером полицаи забрали вернувшегося из шахты дедушку. Ему даже не разрешили переодеться.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бабушка понесла деду чистую одежду и еду для дедушки и дяди Дани. И её забрали.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969" r="31477" b="6515"/>
          <a:stretch/>
        </p:blipFill>
        <p:spPr>
          <a:xfrm rot="5400000">
            <a:off x="5423923" y="2762287"/>
            <a:ext cx="3198966" cy="3462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80" y="5373216"/>
            <a:ext cx="3462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Косенко Даниил Андреевич, заместитель командира эвакуационного отряда. Погиб в 1943 году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5" y="3205132"/>
            <a:ext cx="475252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забрали тетю Наташу и тетю Симу. Мама пыталась что-то о них узнать, хотела увидеться, но все было бесполезно.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время спустя моих родных среди других арестованных вывели в чистое поле и расстреляли.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дядя Шура погиб на фронте.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всей нашей большой семьи погибли 6 человек.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4" y="-1"/>
            <a:ext cx="9149974" cy="68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я училась уже в 10 классе, шахтные профсоюзы решили перезахоронить расстрелянных и поставить памятник. Это я хорошо помню.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1844824"/>
            <a:ext cx="523706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ощущение, словно это все произошло вчера, а сегодня они будут хоронить своих родных. Люди искали своих:  находили части одежды, зубы, украшения – что-то узнаваемое. Сделали много гробов, сложили туда все останки.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шла длинная процессия, и опять хоронили, как только что.  Люди шли с венками, с цветами.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рядах шла и я с моей мамой и тетей Верой, которая тоже выжила.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сделали около дома культуры, похоронили их всех в братской могиле. И там, на памятнике, первые пять фамилий – фамилии нашей семьи. Это катастрофа, конечно.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14" y="1772816"/>
            <a:ext cx="3207380" cy="4320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4614" y="5581159"/>
            <a:ext cx="320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патриотам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</a:t>
            </a:r>
            <a:r>
              <a:rPr lang="vi-V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о́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расстрелянным гитлеровцами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раскопали эти останки – приехали люди отовсюду – родственники тех, кого расстреляли, это было такое огромное количество людей…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4" y="-1"/>
            <a:ext cx="9149974" cy="68624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2" y="1566078"/>
            <a:ext cx="43204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уже училась в институте, когда нашли человека, предавшего дядю Даню. Мама написала мне об этом в письме.</a:t>
            </a:r>
          </a:p>
          <a:p>
            <a:pPr indent="457200">
              <a:spcAft>
                <a:spcPts val="6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 над ним проходил в Донецке. И на суд собрались все родственники всех, кого он предал.</a:t>
            </a:r>
          </a:p>
          <a:p>
            <a:pPr indent="457200">
              <a:spcAft>
                <a:spcPts val="6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он стоял белый, как мел, и сказал: «Если бы все повторилось, я бы снова так сделал!».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221" y="1869588"/>
            <a:ext cx="4806621" cy="3604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5303" y="5785519"/>
            <a:ext cx="36237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 Васильевна – студентка института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1" y="-1"/>
            <a:ext cx="9149974" cy="6862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9559" y="2690682"/>
            <a:ext cx="3899925" cy="2924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68407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расскажу о моих чувствах – чувствах ребенка.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около четырех лет, когда война пришла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2457177"/>
            <a:ext cx="523706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было слышно, как вдалеке взрываются бомбы. Кто-то бросил клич, мол надо уходить, прятаться в шахтах, чтобы спастись.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 я помню. В клеть, в которой шахтеры спускаются в шахту, по нескольку человек садили и спускали вниз. Я помню это ощущение темноты и редкие фонари шахтеров в темноте, а потом чьи-то голоса, страх людей.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сказал, что если в шахту сбросят снаряд, то все погибнут – не спастись. Через какое-то время часть людей (и мама с нами) решили подняться наверх, а часть осталась там, в шахтах.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8118" y="5579897"/>
            <a:ext cx="29238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Аллочка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началом войны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как около нашего дома остановился немец на лошади и попросил ведро, чтоб напоить её. Мама вынесла ведро, держа брата на руках, я была рядом с ней. Когда немец увидел нас, детей, он стал говорить маме на ломанном русском, чтобы мы уходили, что скоро будут бомбить. И дал маме шоколадку для меня. Вот это мне запомнилось.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1" y="-1"/>
            <a:ext cx="9149974" cy="6862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5265" y="2785336"/>
            <a:ext cx="3862820" cy="2897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как мама одной рукой держала братика, второй вела козу на поводке, а я бежала рядом, держась за ее подол. Мы шли в лес вместе с другими людьми, чтобы спрятаться, чтобы спастись.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2368039"/>
            <a:ext cx="52370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Вспоминается осенний день, когда мы решили выйти из леса и идти к своим домам: люди шли из леса медленно, вереницами.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прошел слух, что сейчас будут взрывать шахты. Я помню, как кричала тетя Вера: «Да что же вы делаете, изверги?! Там же дети, старики!» Почему-то её тогда не тронули. А шахты – взорвали. Погибли все, кто там остался.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Помню обстрелы. Когда прилетали самолеты и бросали бомбы, мама прятала нас под кровать и закрывала перинами, чтобы уберечь от осколков.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8118" y="5642084"/>
            <a:ext cx="2897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Аллочка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руках у мамы – Анны Андреевны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5354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пришли в лес – подальше, поглубже, и слышно было, как падали бомбы и взрывались. Я помню, как вблизи от нашего укрытия шли немцы, и мама зажимала козе рот, чтобы она не закричала, не выдала нас. Было страшно.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1" y="-1"/>
            <a:ext cx="9149974" cy="68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026602"/>
            <a:ext cx="5112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Помню, что полицаи искали родственников дяди Дани, приходили к моей маме, но она всегда успевала спрятаться. Перед тем, как уже пришли наши в Донбасс, маму мою забрали, и она была в полиции. Её допрашивали, думали, что она знает, где коммунисты, партизаны.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5" y="4460919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Маму должны были расстрелять, но этот немец  сказал, что ему нужно  маму допросить, и забрал ее. И благодаря ему моя мама осталась жива.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852936"/>
            <a:ext cx="51125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время у моей тети Веры была подруга, у которой были отношения с немцем, который служил в полицейской комендатуре. И эта подруга по просьбе тети Веры уговорила своего немца помочь маме.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t="10612" r="20909"/>
          <a:stretch/>
        </p:blipFill>
        <p:spPr>
          <a:xfrm>
            <a:off x="5704612" y="2368039"/>
            <a:ext cx="3187867" cy="33886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Прямоугольник 7"/>
          <p:cNvSpPr/>
          <p:nvPr/>
        </p:nvSpPr>
        <p:spPr>
          <a:xfrm>
            <a:off x="5704612" y="5389723"/>
            <a:ext cx="31878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 слушает рассказ Аллы Васильевны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52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1395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Война глазами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глазами ребенка</dc:title>
  <dc:creator>GrishaevaVN</dc:creator>
  <cp:lastModifiedBy>GrishaevaVN</cp:lastModifiedBy>
  <cp:revision>15</cp:revision>
  <dcterms:created xsi:type="dcterms:W3CDTF">2020-03-16T03:39:38Z</dcterms:created>
  <dcterms:modified xsi:type="dcterms:W3CDTF">2020-03-16T06:11:06Z</dcterms:modified>
</cp:coreProperties>
</file>