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2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00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2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6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0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1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2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95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04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60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2BB7-BBD6-4C79-A140-7ED1C462142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9B29-BAFF-4EC0-8727-364C72D76F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18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Достопримечательности Омска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64088" y="4653136"/>
            <a:ext cx="3456384" cy="17281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Выполнила 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Кравченко О.Н.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Воспитатель </a:t>
            </a:r>
            <a:r>
              <a:rPr lang="ru-RU" sz="1800" dirty="0" smtClean="0">
                <a:solidFill>
                  <a:srgbClr val="FFFF00"/>
                </a:solidFill>
              </a:rPr>
              <a:t>МБДОУ</a:t>
            </a:r>
            <a:endParaRPr lang="ru-RU" sz="1800" dirty="0" smtClean="0">
              <a:solidFill>
                <a:srgbClr val="FFFF00"/>
              </a:solidFill>
            </a:endParaRPr>
          </a:p>
          <a:p>
            <a:r>
              <a:rPr lang="ru-RU" sz="1800" dirty="0" smtClean="0">
                <a:solidFill>
                  <a:srgbClr val="FFFF00"/>
                </a:solidFill>
              </a:rPr>
              <a:t>«Русскополянский </a:t>
            </a:r>
            <a:r>
              <a:rPr lang="ru-RU" sz="1800" dirty="0" smtClean="0">
                <a:solidFill>
                  <a:srgbClr val="FFFF00"/>
                </a:solidFill>
              </a:rPr>
              <a:t>д.сад </a:t>
            </a:r>
            <a:r>
              <a:rPr lang="ru-RU" sz="1800" dirty="0" smtClean="0">
                <a:solidFill>
                  <a:srgbClr val="FFFF00"/>
                </a:solidFill>
              </a:rPr>
              <a:t>№5»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851920" cy="56166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Театр кукол </a:t>
            </a:r>
            <a:r>
              <a:rPr lang="ru-RU" sz="2400" dirty="0" smtClean="0">
                <a:solidFill>
                  <a:srgbClr val="C00000"/>
                </a:solidFill>
              </a:rPr>
              <a:t>«Арлекин»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Омский государственный театр куклы, актера, маски" Арлекин"- один из старейших</a:t>
            </a:r>
            <a:br>
              <a:rPr lang="ru-RU" sz="2400" dirty="0"/>
            </a:br>
            <a:r>
              <a:rPr lang="ru-RU" sz="2400" dirty="0"/>
              <a:t>детских театров России, ведущий свою историю с апреля 1936г.. В репертуаре театра многочисленные постановки для зрителей разного возраста, начиная с 2лет. В этом году театр отмечает свое </a:t>
            </a:r>
            <a:r>
              <a:rPr lang="ru-RU" sz="2400" dirty="0" smtClean="0"/>
              <a:t>80-летие</a:t>
            </a:r>
            <a:r>
              <a:rPr lang="ru-RU" sz="2400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4680519" cy="5688632"/>
          </a:xfrm>
        </p:spPr>
      </p:pic>
    </p:spTree>
    <p:extLst>
      <p:ext uri="{BB962C8B-B14F-4D97-AF65-F5344CB8AC3E}">
        <p14:creationId xmlns:p14="http://schemas.microsoft.com/office/powerpoint/2010/main" xmlns="" val="16213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682752" cy="568863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Пушкинская </a:t>
            </a:r>
            <a:r>
              <a:rPr lang="ru-RU" sz="2400" dirty="0" smtClean="0">
                <a:solidFill>
                  <a:srgbClr val="C00000"/>
                </a:solidFill>
              </a:rPr>
              <a:t>библиотека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Омская государственная областная научная библиотека им. А. С. Пушкина- публичная библиотека в </a:t>
            </a:r>
            <a:r>
              <a:rPr lang="ru-RU" sz="2400" dirty="0" err="1"/>
              <a:t>Омске,ныне</a:t>
            </a:r>
            <a:r>
              <a:rPr lang="ru-RU" sz="2400" dirty="0"/>
              <a:t> является главной научной библиотекой области. Дата рождения 21 января 1907 года. 28 апреля 1995г. состоялось торжественное открытие нового библиотечного здания. В 1998году библиотека стала членом Российской Библиотечной Ассоциации.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692697"/>
            <a:ext cx="4752527" cy="3522122"/>
          </a:xfrm>
        </p:spPr>
      </p:pic>
    </p:spTree>
    <p:extLst>
      <p:ext uri="{BB962C8B-B14F-4D97-AF65-F5344CB8AC3E}">
        <p14:creationId xmlns:p14="http://schemas.microsoft.com/office/powerpoint/2010/main" xmlns="" val="1738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89066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Театр студия Л. </a:t>
            </a:r>
            <a:r>
              <a:rPr lang="ru-RU" sz="2400" dirty="0" smtClean="0">
                <a:solidFill>
                  <a:srgbClr val="C00000"/>
                </a:solidFill>
              </a:rPr>
              <a:t>Ермолаевой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 1997года театр обрел собственную сцену, разместившись в здании бывшего Дома культуры </a:t>
            </a:r>
            <a:r>
              <a:rPr lang="ru-RU" sz="2400" dirty="0" smtClean="0"/>
              <a:t> «Строитель». Идея </a:t>
            </a:r>
            <a:r>
              <a:rPr lang="ru-RU" sz="2400" dirty="0"/>
              <a:t>театра-создание спектаклей, приглашающих зрителей к диалогу о жизни, о времени, о себе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4538657" cy="5328592"/>
          </a:xfrm>
        </p:spPr>
      </p:pic>
    </p:spTree>
    <p:extLst>
      <p:ext uri="{BB962C8B-B14F-4D97-AF65-F5344CB8AC3E}">
        <p14:creationId xmlns:p14="http://schemas.microsoft.com/office/powerpoint/2010/main" xmlns="" val="15492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76464" cy="55306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Памятник Г. К. Жукову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Памятник </a:t>
            </a:r>
            <a:r>
              <a:rPr lang="ru-RU" sz="2400" dirty="0"/>
              <a:t>Г. К. Жукову – творение омских скульпторов и архитекторов. По замыслу авторов проекта памятник возвышается на зеленом искусственном холме-призме, от уровня земли до вершины холма – 11,5 метра. Подпорные стенки украшают геральдические барельефы с названиями дивизий, сформированных в Омске и отправленных на фронт в годы Великой Отечественной войны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4536504" cy="5616624"/>
          </a:xfrm>
        </p:spPr>
      </p:pic>
    </p:spTree>
    <p:extLst>
      <p:ext uri="{BB962C8B-B14F-4D97-AF65-F5344CB8AC3E}">
        <p14:creationId xmlns:p14="http://schemas.microsoft.com/office/powerpoint/2010/main" xmlns="" val="30387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5040560" cy="61066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Памятник </a:t>
            </a:r>
            <a:r>
              <a:rPr lang="ru-RU" sz="2000" dirty="0" err="1" smtClean="0">
                <a:solidFill>
                  <a:srgbClr val="C00000"/>
                </a:solidFill>
              </a:rPr>
              <a:t>Ф.М.Достоевскому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12 </a:t>
            </a:r>
            <a:r>
              <a:rPr lang="ru-RU" sz="2000" dirty="0"/>
              <a:t>ноября 2001 года в Омске был торжественно открыт</a:t>
            </a:r>
            <a:r>
              <a:rPr lang="ru-RU" sz="2000" b="1" dirty="0"/>
              <a:t> </a:t>
            </a:r>
            <a:r>
              <a:rPr lang="ru-RU" sz="2000" dirty="0"/>
              <a:t>памятник </a:t>
            </a:r>
            <a:r>
              <a:rPr lang="ru-RU" sz="2000" dirty="0" err="1" smtClean="0"/>
              <a:t>Ф.М.Достоевскому</a:t>
            </a:r>
            <a:r>
              <a:rPr lang="ru-RU" sz="2000" dirty="0" smtClean="0"/>
              <a:t> . </a:t>
            </a:r>
            <a:r>
              <a:rPr lang="ru-RU" sz="2000" dirty="0"/>
              <a:t>Памятник открыт ко дню 180-летия рождения знаменитого писателя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Выбор </a:t>
            </a:r>
            <a:r>
              <a:rPr lang="ru-RU" sz="2000" dirty="0"/>
              <a:t>места </a:t>
            </a:r>
            <a:r>
              <a:rPr lang="ru-RU" sz="2000" dirty="0" smtClean="0"/>
              <a:t>не </a:t>
            </a:r>
            <a:r>
              <a:rPr lang="ru-RU" sz="2000" dirty="0"/>
              <a:t>случаен. Это историческая часть города Омска. Тут , меж Тарскими воротами Второй Омской крепости и домом, где сейчас размещен литературный музей имени Достоевского Ф.М., писатель ходил много раз</a:t>
            </a:r>
            <a:r>
              <a:rPr lang="ru-RU" sz="2000" dirty="0" smtClean="0"/>
              <a:t>.</a:t>
            </a:r>
            <a:r>
              <a:rPr lang="ru-RU" sz="2000" dirty="0"/>
              <a:t> Мы видим Достоевского Федора Михайловича, каким представил его местный архитектор - погруженным в себя, со склоненной головой, как будто преодолевающим порыв ветра, но крепким человеком. Взор писателя задумчив и отрешен.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3456384" cy="5400600"/>
          </a:xfrm>
        </p:spPr>
      </p:pic>
    </p:spTree>
    <p:extLst>
      <p:ext uri="{BB962C8B-B14F-4D97-AF65-F5344CB8AC3E}">
        <p14:creationId xmlns:p14="http://schemas.microsoft.com/office/powerpoint/2010/main" xmlns="" val="2597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2567" y="404664"/>
            <a:ext cx="3528392" cy="583264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Скульптура </a:t>
            </a:r>
            <a:r>
              <a:rPr lang="ru-RU" sz="2400" dirty="0" smtClean="0">
                <a:solidFill>
                  <a:srgbClr val="FF0000"/>
                </a:solidFill>
              </a:rPr>
              <a:t>«Рождение счастья»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Эта скульптура появилась в Омске в 2010году. Два аиста в гнезде, нежно прижавшись друг другу, ожидают появление младенца. Название отражает непреходящие ценности: семья, любовь, дети- это и есть счастье.</a:t>
            </a:r>
            <a:br>
              <a:rPr lang="ru-RU" sz="2400" dirty="0"/>
            </a:br>
            <a:r>
              <a:rPr lang="ru-RU" sz="2400" dirty="0"/>
              <a:t>  скульптура стала популярной у молодоженов- в день свадьбы прикоснуться к аистам- счастье.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5328591" cy="5688632"/>
          </a:xfrm>
        </p:spPr>
      </p:pic>
    </p:spTree>
    <p:extLst>
      <p:ext uri="{BB962C8B-B14F-4D97-AF65-F5344CB8AC3E}">
        <p14:creationId xmlns:p14="http://schemas.microsoft.com/office/powerpoint/2010/main" xmlns="" val="31426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980728"/>
            <a:ext cx="3071834" cy="1863080"/>
          </a:xfrm>
        </p:spPr>
        <p:txBody>
          <a:bodyPr>
            <a:noAutofit/>
          </a:bodyPr>
          <a:lstStyle/>
          <a:p>
            <a:r>
              <a:rPr lang="ru-RU" sz="2800" dirty="0"/>
              <a:t>Моя внучка Ксения у скульптуры " </a:t>
            </a:r>
            <a:r>
              <a:rPr lang="ru-RU" sz="2800" dirty="0">
                <a:solidFill>
                  <a:srgbClr val="C00000"/>
                </a:solidFill>
              </a:rPr>
              <a:t>Фотограф</a:t>
            </a:r>
            <a:r>
              <a:rPr lang="ru-RU" sz="2800" dirty="0"/>
              <a:t>" на </a:t>
            </a:r>
            <a:r>
              <a:rPr lang="ru-RU" sz="2800" dirty="0" err="1"/>
              <a:t>Любинском</a:t>
            </a:r>
            <a:r>
              <a:rPr lang="ru-RU" sz="2800" dirty="0"/>
              <a:t> Проспекте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5"/>
            <a:ext cx="5246894" cy="4655335"/>
          </a:xfrm>
        </p:spPr>
      </p:pic>
    </p:spTree>
    <p:extLst>
      <p:ext uri="{BB962C8B-B14F-4D97-AF65-F5344CB8AC3E}">
        <p14:creationId xmlns:p14="http://schemas.microsoft.com/office/powerpoint/2010/main" xmlns="" val="188373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754760" cy="57606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Иртышская </a:t>
            </a:r>
            <a:r>
              <a:rPr lang="ru-RU" sz="2400" dirty="0" smtClean="0">
                <a:solidFill>
                  <a:srgbClr val="C00000"/>
                </a:solidFill>
              </a:rPr>
              <a:t>Набережная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Одной из главных прогулочных улиц считается Иртышская Набережная, протянувшаяся вдоль широкой и бурной реки Иртыш . Это одно из любимых мест отдыха омичей. На фото зять Виктор  с внучкой Машей.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4248472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17032"/>
            <a:ext cx="42484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51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6858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вето- </a:t>
            </a:r>
            <a:r>
              <a:rPr lang="ru-RU" sz="2400" dirty="0">
                <a:solidFill>
                  <a:srgbClr val="C00000"/>
                </a:solidFill>
              </a:rPr>
              <a:t>Успенский кафедральный </a:t>
            </a:r>
            <a:r>
              <a:rPr lang="ru-RU" sz="2400" dirty="0" smtClean="0">
                <a:solidFill>
                  <a:srgbClr val="C00000"/>
                </a:solidFill>
              </a:rPr>
              <a:t>собор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15 июля 2007г. возрожденный собор был торжественно открыт. На площади перед собором </a:t>
            </a:r>
            <a:r>
              <a:rPr lang="ru-RU" sz="2400" dirty="0" smtClean="0"/>
              <a:t>проходят все </a:t>
            </a:r>
            <a:r>
              <a:rPr lang="ru-RU" sz="2400" dirty="0"/>
              <a:t>общегородские и государственные праздники и торжественные мероприятия. По сложившейся традиции в конце 20 века все крупные спортивные мероприятия( Кросс  наций, Сибирский Международный марафон, велопробеги) стартуют и финишируют на Соборной площади.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4824536" cy="5328592"/>
          </a:xfrm>
        </p:spPr>
      </p:pic>
    </p:spTree>
    <p:extLst>
      <p:ext uri="{BB962C8B-B14F-4D97-AF65-F5344CB8AC3E}">
        <p14:creationId xmlns:p14="http://schemas.microsoft.com/office/powerpoint/2010/main" xmlns="" val="424497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203848" cy="59626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Фонтан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Напротив Транспортной академии путей сообщения  в сквере 30 </a:t>
            </a:r>
            <a:r>
              <a:rPr lang="ru-RU" sz="2400" dirty="0" err="1"/>
              <a:t>летия</a:t>
            </a:r>
            <a:r>
              <a:rPr lang="ru-RU" sz="2400" dirty="0"/>
              <a:t> ВЛКСМ</a:t>
            </a:r>
            <a:br>
              <a:rPr lang="ru-RU" sz="2400" dirty="0"/>
            </a:br>
            <a:r>
              <a:rPr lang="ru-RU" sz="2400" dirty="0"/>
              <a:t>находится построенный в 1956г. фонтан " Изобилие" На фото дочь Наталья и внучка Маша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5472607" cy="5472608"/>
          </a:xfrm>
        </p:spPr>
      </p:pic>
    </p:spTree>
    <p:extLst>
      <p:ext uri="{BB962C8B-B14F-4D97-AF65-F5344CB8AC3E}">
        <p14:creationId xmlns:p14="http://schemas.microsoft.com/office/powerpoint/2010/main" xmlns="" val="317918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4891984" cy="457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476672"/>
            <a:ext cx="35004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"</a:t>
            </a:r>
            <a:r>
              <a:rPr lang="ru-RU" sz="2000" dirty="0" smtClean="0">
                <a:solidFill>
                  <a:srgbClr val="C00000"/>
                </a:solidFill>
              </a:rPr>
              <a:t>Арена Омск"(многофункциональный </a:t>
            </a:r>
            <a:r>
              <a:rPr lang="ru-RU" sz="2000" dirty="0">
                <a:solidFill>
                  <a:srgbClr val="C00000"/>
                </a:solidFill>
              </a:rPr>
              <a:t>спортивный комплекс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</a:p>
          <a:p>
            <a:endParaRPr lang="ru-RU" dirty="0"/>
          </a:p>
          <a:p>
            <a:r>
              <a:rPr lang="ru-RU" dirty="0"/>
              <a:t> "Арена Омск"-ледовый дворец спорта в г. Омске. Вместимость 10918 зрителей.</a:t>
            </a:r>
          </a:p>
          <a:p>
            <a:r>
              <a:rPr lang="ru-RU" dirty="0"/>
              <a:t>Дворец может принять шесть хоккейных команд, что соответствует правилам</a:t>
            </a:r>
          </a:p>
          <a:p>
            <a:r>
              <a:rPr lang="ru-RU" dirty="0"/>
              <a:t>Международной Федерации хоккея. Домашняя арена ХК "АВАНГАРД" и МХК</a:t>
            </a:r>
          </a:p>
          <a:p>
            <a:r>
              <a:rPr lang="ru-RU" dirty="0"/>
              <a:t>"Омские ястребы". Дворец находится в Кировском округе. Был заложен 16.03.2004г.-</a:t>
            </a:r>
          </a:p>
          <a:p>
            <a:endParaRPr lang="ru-RU" dirty="0"/>
          </a:p>
          <a:p>
            <a:r>
              <a:rPr lang="ru-RU" dirty="0"/>
              <a:t>  открыт-31.08.2007г..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677406" cy="5602634"/>
          </a:xfrm>
        </p:spPr>
        <p:txBody>
          <a:bodyPr>
            <a:normAutofit/>
          </a:bodyPr>
          <a:lstStyle/>
          <a:p>
            <a:r>
              <a:rPr lang="ru-RU" sz="2400" dirty="0"/>
              <a:t> Сын Дмитрий и внучка Ксения у </a:t>
            </a:r>
            <a:r>
              <a:rPr lang="ru-RU" sz="2400" dirty="0">
                <a:solidFill>
                  <a:srgbClr val="C00000"/>
                </a:solidFill>
              </a:rPr>
              <a:t>Музейного комплекса воинской славы г. Омска </a:t>
            </a:r>
            <a:r>
              <a:rPr lang="ru-RU" sz="2400" dirty="0"/>
              <a:t>по улице </a:t>
            </a:r>
            <a:r>
              <a:rPr lang="ru-RU" sz="2400" dirty="0" err="1"/>
              <a:t>Таубе</a:t>
            </a:r>
            <a:r>
              <a:rPr lang="ru-RU" sz="2400" dirty="0"/>
              <a:t> 7. Он был открыт в год 40 </a:t>
            </a:r>
            <a:r>
              <a:rPr lang="ru-RU" sz="2400" dirty="0" err="1"/>
              <a:t>летия</a:t>
            </a:r>
            <a:r>
              <a:rPr lang="ru-RU" sz="2400" dirty="0"/>
              <a:t> Победы в Великой Отечественной Войне.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92696"/>
            <a:ext cx="5748669" cy="4665130"/>
          </a:xfrm>
        </p:spPr>
      </p:pic>
    </p:spTree>
    <p:extLst>
      <p:ext uri="{BB962C8B-B14F-4D97-AF65-F5344CB8AC3E}">
        <p14:creationId xmlns:p14="http://schemas.microsoft.com/office/powerpoint/2010/main" xmlns="" val="206576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394720" cy="1984994"/>
          </a:xfrm>
        </p:spPr>
        <p:txBody>
          <a:bodyPr>
            <a:normAutofit/>
          </a:bodyPr>
          <a:lstStyle/>
          <a:p>
            <a:r>
              <a:rPr lang="ru-RU" sz="2400" dirty="0"/>
              <a:t>В 1999году на проспекте появилась </a:t>
            </a:r>
            <a:r>
              <a:rPr lang="ru-RU" sz="2400" dirty="0">
                <a:solidFill>
                  <a:srgbClr val="C00000"/>
                </a:solidFill>
              </a:rPr>
              <a:t>скульптура Любы</a:t>
            </a:r>
            <a:r>
              <a:rPr lang="ru-RU" sz="2400" dirty="0"/>
              <a:t>, сидящей на скамейке.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9244"/>
            <a:ext cx="4824536" cy="34357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17033"/>
            <a:ext cx="4824536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217054"/>
            <a:ext cx="3672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</a:t>
            </a:r>
            <a:r>
              <a:rPr lang="ru-RU" sz="2400" dirty="0"/>
              <a:t>напротив- установленный годом ранее- </a:t>
            </a:r>
            <a:r>
              <a:rPr lang="ru-RU" sz="2400" dirty="0" err="1">
                <a:solidFill>
                  <a:srgbClr val="C00000"/>
                </a:solidFill>
              </a:rPr>
              <a:t>Степаныч</a:t>
            </a:r>
            <a:r>
              <a:rPr lang="ru-RU" sz="2400" dirty="0">
                <a:solidFill>
                  <a:srgbClr val="C00000"/>
                </a:solidFill>
              </a:rPr>
              <a:t> (или сантехник)</a:t>
            </a:r>
            <a:r>
              <a:rPr lang="ru-RU" sz="2400" dirty="0"/>
              <a:t>. Он изготовлен по заказу мэра В. </a:t>
            </a:r>
            <a:r>
              <a:rPr lang="ru-RU" sz="2400" dirty="0" err="1" smtClean="0"/>
              <a:t>Рощупкина</a:t>
            </a:r>
            <a:r>
              <a:rPr lang="ru-RU" sz="2400" dirty="0" smtClean="0"/>
              <a:t>, который</a:t>
            </a:r>
            <a:r>
              <a:rPr lang="ru-RU" sz="2400" dirty="0"/>
              <a:t>, гуляя по </a:t>
            </a:r>
            <a:r>
              <a:rPr lang="ru-RU" sz="2400" dirty="0" err="1"/>
              <a:t>Бротиславе</a:t>
            </a:r>
            <a:r>
              <a:rPr lang="ru-RU" sz="2400" dirty="0"/>
              <a:t>, увидел такого же сантехника в металле, расчувствовался и облагодетельствовал родной город.</a:t>
            </a:r>
          </a:p>
        </p:txBody>
      </p:sp>
    </p:spTree>
    <p:extLst>
      <p:ext uri="{BB962C8B-B14F-4D97-AF65-F5344CB8AC3E}">
        <p14:creationId xmlns:p14="http://schemas.microsoft.com/office/powerpoint/2010/main" xmlns="" val="84695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312368" cy="612068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Тарские </a:t>
            </a:r>
            <a:r>
              <a:rPr lang="ru-RU" sz="2400" dirty="0" smtClean="0">
                <a:solidFill>
                  <a:srgbClr val="C00000"/>
                </a:solidFill>
              </a:rPr>
              <a:t>ворота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Тарские ворота-один из символов города. </a:t>
            </a:r>
            <a:r>
              <a:rPr lang="ru-RU" sz="2400" dirty="0" smtClean="0"/>
              <a:t>Они </a:t>
            </a:r>
            <a:r>
              <a:rPr lang="ru-RU" sz="2400" dirty="0"/>
              <a:t>известны тем, что через них проходил ссыльный Ф. Достоевский, который отбывал каторгу в Омском остроге. Ворота были построены в 1792г. в качестве входа в Степной бастион крепости.</a:t>
            </a:r>
            <a:br>
              <a:rPr lang="ru-RU" sz="2400" dirty="0"/>
            </a:br>
            <a:r>
              <a:rPr lang="ru-RU" sz="2400" dirty="0"/>
              <a:t>    Среди омских молодых </a:t>
            </a:r>
            <a:r>
              <a:rPr lang="ru-RU" sz="2400" dirty="0" smtClean="0"/>
              <a:t>людей </a:t>
            </a:r>
            <a:r>
              <a:rPr lang="ru-RU" sz="2400" dirty="0"/>
              <a:t>есть примета- если вместе пройти под воротами и загадать желание, оно непременно сбудется.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571480"/>
            <a:ext cx="4824536" cy="4500594"/>
          </a:xfrm>
        </p:spPr>
      </p:pic>
    </p:spTree>
    <p:extLst>
      <p:ext uri="{BB962C8B-B14F-4D97-AF65-F5344CB8AC3E}">
        <p14:creationId xmlns:p14="http://schemas.microsoft.com/office/powerpoint/2010/main" xmlns="" val="21892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690864" cy="659735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Памятник железнодорожнику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находится </a:t>
            </a:r>
            <a:r>
              <a:rPr lang="ru-RU" sz="2400" dirty="0"/>
              <a:t>на Привокзальной площади Омского пригородного вокзала. Памятник был установлен в 2007 году, он посвящен 170-летнему юбилею железных дорог России и 110-летию Транссибирской магистрали.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Памятный знак представлен в виде контура Омского региона с сетью железных дорог. Размещенные на постаменте с уходящими вдаль рельсами изгибы металлической ленты повторяют очертания Омской области, а улыбчивый железнодорожник, который расположен рядом с монументом, дает </a:t>
            </a:r>
            <a:r>
              <a:rPr lang="en-US" sz="2400" dirty="0"/>
              <a:t>«</a:t>
            </a:r>
            <a:r>
              <a:rPr lang="ru-RU" sz="2400" dirty="0"/>
              <a:t>зеленый свет</a:t>
            </a:r>
            <a:r>
              <a:rPr lang="en-US" sz="2400" dirty="0"/>
              <a:t>» </a:t>
            </a:r>
            <a:r>
              <a:rPr lang="ru-RU" sz="2400" dirty="0"/>
              <a:t>движению по магистрали.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3456384" cy="5832648"/>
          </a:xfrm>
        </p:spPr>
      </p:pic>
    </p:spTree>
    <p:extLst>
      <p:ext uri="{BB962C8B-B14F-4D97-AF65-F5344CB8AC3E}">
        <p14:creationId xmlns:p14="http://schemas.microsoft.com/office/powerpoint/2010/main" xmlns="" val="1878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3010346"/>
          </a:xfrm>
        </p:spPr>
        <p:txBody>
          <a:bodyPr>
            <a:normAutofit/>
          </a:bodyPr>
          <a:lstStyle/>
          <a:p>
            <a:r>
              <a:rPr lang="ru-RU" sz="2400" dirty="0"/>
              <a:t>В 1967 году было принято решение о строительстве «</a:t>
            </a:r>
            <a:r>
              <a:rPr lang="ru-RU" sz="2400" dirty="0">
                <a:solidFill>
                  <a:srgbClr val="C00000"/>
                </a:solidFill>
              </a:rPr>
              <a:t>Парка Победы</a:t>
            </a:r>
            <a:r>
              <a:rPr lang="ru-RU" sz="2400" dirty="0"/>
              <a:t>» в парке, который и так строился за Ленинградским мостом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4464496" cy="4309650"/>
          </a:xfrm>
        </p:spPr>
      </p:pic>
    </p:spTree>
    <p:extLst>
      <p:ext uri="{BB962C8B-B14F-4D97-AF65-F5344CB8AC3E}">
        <p14:creationId xmlns:p14="http://schemas.microsoft.com/office/powerpoint/2010/main" xmlns="" val="19684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114800" cy="560263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>
                <a:solidFill>
                  <a:srgbClr val="C00000"/>
                </a:solidFill>
              </a:rPr>
              <a:t>Памятник Петру  и </a:t>
            </a:r>
            <a:r>
              <a:rPr lang="ru-RU" sz="2700" dirty="0" err="1" smtClean="0">
                <a:solidFill>
                  <a:srgbClr val="C00000"/>
                </a:solidFill>
              </a:rPr>
              <a:t>Февронии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8 июля 2011г. в сквере у Концертного зала напротив Никольского казачьего собора был</a:t>
            </a:r>
            <a:br>
              <a:rPr lang="ru-RU" sz="2700" dirty="0"/>
            </a:br>
            <a:r>
              <a:rPr lang="ru-RU" sz="2700" dirty="0"/>
              <a:t>открыт памятник святым благоверным князю Петру и княгине </a:t>
            </a:r>
            <a:r>
              <a:rPr lang="ru-RU" sz="2700" dirty="0" err="1"/>
              <a:t>Февронии</a:t>
            </a:r>
            <a:r>
              <a:rPr lang="ru-RU" sz="2700" dirty="0"/>
              <a:t> </a:t>
            </a:r>
            <a:r>
              <a:rPr lang="ru-RU" sz="2700" dirty="0" err="1"/>
              <a:t>Муромским,по</a:t>
            </a:r>
            <a:r>
              <a:rPr lang="ru-RU" sz="2700" dirty="0"/>
              <a:t>-</a:t>
            </a:r>
            <a:br>
              <a:rPr lang="ru-RU" sz="2700" dirty="0"/>
            </a:br>
            <a:r>
              <a:rPr lang="ru-RU" sz="2700" dirty="0" err="1"/>
              <a:t>кровителям</a:t>
            </a:r>
            <a:r>
              <a:rPr lang="ru-RU" sz="2700" dirty="0"/>
              <a:t> семьи, любви и верности.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032448" cy="5400600"/>
          </a:xfrm>
        </p:spPr>
      </p:pic>
    </p:spTree>
    <p:extLst>
      <p:ext uri="{BB962C8B-B14F-4D97-AF65-F5344CB8AC3E}">
        <p14:creationId xmlns:p14="http://schemas.microsoft.com/office/powerpoint/2010/main" xmlns="" val="1063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30" y="692696"/>
            <a:ext cx="4211960" cy="5472608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Пушка с </a:t>
            </a:r>
            <a:r>
              <a:rPr lang="ru-RU" sz="2400" dirty="0" smtClean="0">
                <a:solidFill>
                  <a:srgbClr val="C00000"/>
                </a:solidFill>
              </a:rPr>
              <a:t>ядрами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Устье </a:t>
            </a:r>
            <a:r>
              <a:rPr lang="ru-RU" sz="2400" dirty="0" err="1"/>
              <a:t>Оми</a:t>
            </a:r>
            <a:r>
              <a:rPr lang="ru-RU" sz="2400" dirty="0"/>
              <a:t>, известно тем, что именно здесь высадился основатель Омской крепости</a:t>
            </a:r>
            <a:br>
              <a:rPr lang="ru-RU" sz="2400" dirty="0"/>
            </a:br>
            <a:r>
              <a:rPr lang="ru-RU" sz="2400" dirty="0"/>
              <a:t>Иван </a:t>
            </a:r>
            <a:r>
              <a:rPr lang="ru-RU" sz="2400" dirty="0" err="1"/>
              <a:t>Бухгольц</a:t>
            </a:r>
            <a:r>
              <a:rPr lang="ru-RU" sz="2400" dirty="0"/>
              <a:t>. В честь этого события, давшего старт развития города у </a:t>
            </a:r>
            <a:r>
              <a:rPr lang="ru-RU" sz="2400" dirty="0" smtClean="0"/>
              <a:t>речного </a:t>
            </a:r>
            <a:br>
              <a:rPr lang="ru-RU" sz="2400" dirty="0" smtClean="0"/>
            </a:br>
            <a:r>
              <a:rPr lang="ru-RU" sz="2400" dirty="0" smtClean="0"/>
              <a:t>вокзала </a:t>
            </a:r>
            <a:r>
              <a:rPr lang="ru-RU" sz="2400" dirty="0"/>
              <a:t>установили </a:t>
            </a:r>
            <a:r>
              <a:rPr lang="ru-RU" sz="2400" dirty="0" smtClean="0"/>
              <a:t>памятник </a:t>
            </a:r>
            <a:r>
              <a:rPr lang="ru-RU" sz="2400" dirty="0"/>
              <a:t>пушку с ядрами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3.08.2014г.- пушка выстрелила в честь дня</a:t>
            </a:r>
            <a:br>
              <a:rPr lang="ru-RU" sz="2400" dirty="0"/>
            </a:br>
            <a:r>
              <a:rPr lang="ru-RU" sz="2400" dirty="0"/>
              <a:t>города.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4392488" cy="5462067"/>
          </a:xfrm>
        </p:spPr>
      </p:pic>
    </p:spTree>
    <p:extLst>
      <p:ext uri="{BB962C8B-B14F-4D97-AF65-F5344CB8AC3E}">
        <p14:creationId xmlns:p14="http://schemas.microsoft.com/office/powerpoint/2010/main" xmlns="" val="2437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211960" cy="525658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Шар на площади  И. </a:t>
            </a:r>
            <a:r>
              <a:rPr lang="ru-RU" sz="2400" dirty="0" err="1" smtClean="0">
                <a:solidFill>
                  <a:srgbClr val="C00000"/>
                </a:solidFill>
              </a:rPr>
              <a:t>Бухгольца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Памятный знак " Держава", здесь был заложен  первый камень при основании </a:t>
            </a:r>
            <a:br>
              <a:rPr lang="ru-RU" sz="2400" dirty="0"/>
            </a:br>
            <a:r>
              <a:rPr lang="ru-RU" sz="2400" dirty="0"/>
              <a:t>Омской </a:t>
            </a:r>
            <a:r>
              <a:rPr lang="ru-RU" sz="2400" dirty="0" smtClean="0"/>
              <a:t>крепости. Он </a:t>
            </a:r>
            <a:r>
              <a:rPr lang="ru-RU" sz="2400" dirty="0"/>
              <a:t>же памятник И.Д. </a:t>
            </a:r>
            <a:r>
              <a:rPr lang="ru-RU" sz="2400" dirty="0" err="1"/>
              <a:t>Бухгольцу</a:t>
            </a:r>
            <a:r>
              <a:rPr lang="ru-RU" sz="2400" dirty="0"/>
              <a:t> </a:t>
            </a:r>
            <a:r>
              <a:rPr lang="ru-RU" sz="2400" dirty="0" smtClean="0"/>
              <a:t>(основателю </a:t>
            </a:r>
            <a:r>
              <a:rPr lang="ru-RU" sz="2400" dirty="0"/>
              <a:t>города), а в простонародье Сброшенный НЛО или Г. Колобку.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4608512" cy="3809584"/>
          </a:xfrm>
        </p:spPr>
      </p:pic>
    </p:spTree>
    <p:extLst>
      <p:ext uri="{BB962C8B-B14F-4D97-AF65-F5344CB8AC3E}">
        <p14:creationId xmlns:p14="http://schemas.microsoft.com/office/powerpoint/2010/main" xmlns="" val="10265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88432" cy="630932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Речной </a:t>
            </a:r>
            <a:r>
              <a:rPr lang="ru-RU" sz="2400" dirty="0" smtClean="0">
                <a:solidFill>
                  <a:srgbClr val="C00000"/>
                </a:solidFill>
              </a:rPr>
              <a:t>вокзал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Омский речной вокзал расположен на улице Лермонтова, у впадения реки </a:t>
            </a:r>
            <a:r>
              <a:rPr lang="ru-RU" sz="2400" dirty="0" err="1"/>
              <a:t>Омь</a:t>
            </a:r>
            <a:r>
              <a:rPr lang="ru-RU" sz="2400" dirty="0"/>
              <a:t> </a:t>
            </a:r>
            <a:r>
              <a:rPr lang="ru-RU" sz="2400" dirty="0" smtClean="0"/>
              <a:t>в Иртыш</a:t>
            </a:r>
            <a:r>
              <a:rPr lang="ru-RU" sz="2400" dirty="0"/>
              <a:t>, на месте основания Омской крепости. Он был построен в 1964г.,и сегодня является памятником культуры и истории </a:t>
            </a:r>
            <a:r>
              <a:rPr lang="ru-RU" sz="2400" dirty="0" err="1"/>
              <a:t>регеонального</a:t>
            </a:r>
            <a:r>
              <a:rPr lang="ru-RU" sz="2400" dirty="0"/>
              <a:t> значения.</a:t>
            </a:r>
            <a:br>
              <a:rPr lang="ru-RU" sz="2400" dirty="0"/>
            </a:br>
            <a:r>
              <a:rPr lang="ru-RU" sz="2400" dirty="0"/>
              <a:t>     Если смотреть на вокзал со стороны реки, то он похож на большой белый теп-</a:t>
            </a:r>
            <a:br>
              <a:rPr lang="ru-RU" sz="2400" dirty="0"/>
            </a:br>
            <a:r>
              <a:rPr lang="ru-RU" sz="2400" dirty="0" err="1"/>
              <a:t>лоход</a:t>
            </a:r>
            <a:r>
              <a:rPr lang="ru-RU" sz="2400" dirty="0"/>
              <a:t> с иллюминаторами и капитанским мостиком. Здание речного вокзала </a:t>
            </a:r>
            <a:r>
              <a:rPr lang="ru-RU" sz="2400" dirty="0" err="1"/>
              <a:t>яв</a:t>
            </a:r>
            <a:r>
              <a:rPr lang="ru-RU" sz="2400" dirty="0"/>
              <a:t>-</a:t>
            </a:r>
            <a:br>
              <a:rPr lang="ru-RU" sz="2400" dirty="0"/>
            </a:br>
            <a:r>
              <a:rPr lang="ru-RU" sz="2400" dirty="0" err="1"/>
              <a:t>ляется</a:t>
            </a:r>
            <a:r>
              <a:rPr lang="ru-RU" sz="2400" dirty="0"/>
              <a:t> символом города.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48680"/>
            <a:ext cx="4752527" cy="5256584"/>
          </a:xfrm>
        </p:spPr>
      </p:pic>
    </p:spTree>
    <p:extLst>
      <p:ext uri="{BB962C8B-B14F-4D97-AF65-F5344CB8AC3E}">
        <p14:creationId xmlns:p14="http://schemas.microsoft.com/office/powerpoint/2010/main" xmlns="" val="22367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744" y="379837"/>
            <a:ext cx="5133256" cy="64533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Пожарная каланча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000" dirty="0"/>
              <a:t> Самый знаменитый символ и украшение нашего города- Пожарная каланча. До </a:t>
            </a:r>
            <a:r>
              <a:rPr lang="ru-RU" sz="2000" dirty="0" err="1"/>
              <a:t>неена</a:t>
            </a:r>
            <a:r>
              <a:rPr lang="ru-RU" sz="2000" dirty="0"/>
              <a:t> этом месте , стояла деревянная каланча. Со временем она пришла в негодность и вместо нее построили новую, из красного кирпича. Раньше с высоты этой каланчи был виден почти весь город т.к. это было самое высокое здание- 33метра. Построена она-в </a:t>
            </a:r>
            <a:r>
              <a:rPr lang="ru-RU" sz="2000" dirty="0" smtClean="0"/>
              <a:t>1915году. С </a:t>
            </a:r>
            <a:r>
              <a:rPr lang="ru-RU" sz="2000" dirty="0"/>
              <a:t>площадки этой башни </a:t>
            </a:r>
            <a:r>
              <a:rPr lang="ru-RU" sz="2000" dirty="0" smtClean="0"/>
              <a:t>пожарные круглосуточно </a:t>
            </a:r>
            <a:r>
              <a:rPr lang="ru-RU" sz="2000" dirty="0"/>
              <a:t>наблюдали за </a:t>
            </a:r>
            <a:r>
              <a:rPr lang="ru-RU" sz="2000" dirty="0" err="1" smtClean="0"/>
              <a:t>городом,т.к.почти</a:t>
            </a:r>
            <a:r>
              <a:rPr lang="ru-RU" sz="2000" dirty="0" smtClean="0"/>
              <a:t> </a:t>
            </a:r>
            <a:r>
              <a:rPr lang="ru-RU" sz="2000" dirty="0"/>
              <a:t>все строения были из </a:t>
            </a:r>
            <a:r>
              <a:rPr lang="ru-RU" sz="2000" dirty="0" err="1"/>
              <a:t>дерева.Каланча</a:t>
            </a:r>
            <a:r>
              <a:rPr lang="ru-RU" sz="2000" dirty="0"/>
              <a:t> использовалась по назначению до 1940г.г.Позже несколько раз была под угрозой сноса, но... потом была признана историческим памятником, и отреставрирована. А в2002году на смотровой площадке установили фи-гуру пожарного.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14356"/>
            <a:ext cx="3860176" cy="4357718"/>
          </a:xfrm>
        </p:spPr>
      </p:pic>
    </p:spTree>
    <p:extLst>
      <p:ext uri="{BB962C8B-B14F-4D97-AF65-F5344CB8AC3E}">
        <p14:creationId xmlns:p14="http://schemas.microsoft.com/office/powerpoint/2010/main" xmlns="" val="15586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872" y="476672"/>
            <a:ext cx="3981128" cy="56166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Драмтеатр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Омский государственный академический театр драмы- старейший театр города Омска, основанный в 1874 году. Здание театра, являющееся памятником истории и архитектуры, построено в 1905г. на средства, выделенные городской думы. С 1983г. театр носит звание "академический".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4680520" cy="5256584"/>
          </a:xfrm>
        </p:spPr>
      </p:pic>
    </p:spTree>
    <p:extLst>
      <p:ext uri="{BB962C8B-B14F-4D97-AF65-F5344CB8AC3E}">
        <p14:creationId xmlns:p14="http://schemas.microsoft.com/office/powerpoint/2010/main" xmlns="" val="2141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48680"/>
            <a:ext cx="4067944" cy="561662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Музыкальный </a:t>
            </a:r>
            <a:r>
              <a:rPr lang="ru-RU" sz="2400" dirty="0" smtClean="0">
                <a:solidFill>
                  <a:srgbClr val="C00000"/>
                </a:solidFill>
              </a:rPr>
              <a:t>театр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Построен в 1981году в центре города. Театр имеет современный внешний вид,</a:t>
            </a:r>
            <a:br>
              <a:rPr lang="ru-RU" sz="2400" dirty="0"/>
            </a:br>
            <a:r>
              <a:rPr lang="ru-RU" sz="2400" dirty="0"/>
              <a:t>просторное фойе, в котором размещены картины ведущих художников </a:t>
            </a:r>
            <a:r>
              <a:rPr lang="ru-RU" sz="2400" dirty="0" smtClean="0"/>
              <a:t>в Омске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Музыкальный театр располагает самым большим зрительным залом-795 кресел</a:t>
            </a:r>
            <a:br>
              <a:rPr lang="ru-RU" sz="2400" dirty="0"/>
            </a:br>
            <a:r>
              <a:rPr lang="ru-RU" sz="2400" dirty="0" smtClean="0"/>
              <a:t>в зале </a:t>
            </a:r>
            <a:r>
              <a:rPr lang="ru-RU" sz="2400" dirty="0"/>
              <a:t>и314 мест в бельэтаже.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548680"/>
            <a:ext cx="4464496" cy="5400600"/>
          </a:xfrm>
        </p:spPr>
      </p:pic>
    </p:spTree>
    <p:extLst>
      <p:ext uri="{BB962C8B-B14F-4D97-AF65-F5344CB8AC3E}">
        <p14:creationId xmlns:p14="http://schemas.microsoft.com/office/powerpoint/2010/main" xmlns="" val="16098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254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Достопримечательности Омска</vt:lpstr>
      <vt:lpstr>Слайд 2</vt:lpstr>
      <vt:lpstr> Памятник Петру  и Февронии  8 июля 2011г. в сквере у Концертного зала напротив Никольского казачьего собора был открыт памятник святым благоверным князю Петру и княгине Февронии Муромским,по- кровителям семьи, любви и верности.</vt:lpstr>
      <vt:lpstr> Пушка с ядрами  Устье Оми, известно тем, что именно здесь высадился основатель Омской крепости Иван Бухгольц. В честь этого события, давшего старт развития города у речного  вокзала установили памятник пушку с ядрами.  3.08.2014г.- пушка выстрелила в честь дня города.</vt:lpstr>
      <vt:lpstr>Шар на площади  И. Бухгольца           Памятный знак " Держава", здесь был заложен  первый камень при основании  Омской крепости. Он же памятник И.Д. Бухгольцу (основателю города), а в простонародье Сброшенный НЛО или Г. Колобку. </vt:lpstr>
      <vt:lpstr>Речной вокзал  Омский речной вокзал расположен на улице Лермонтова, у впадения реки Омь в Иртыш, на месте основания Омской крепости. Он был построен в 1964г.,и сегодня является памятником культуры и истории регеонального значения.      Если смотреть на вокзал со стороны реки, то он похож на большой белый теп- лоход с иллюминаторами и капитанским мостиком. Здание речного вокзала яв- ляется символом города.</vt:lpstr>
      <vt:lpstr>                Пожарная каланча   Самый знаменитый символ и украшение нашего города- Пожарная каланча. До неена этом месте , стояла деревянная каланча. Со временем она пришла в негодность и вместо нее построили новую, из красного кирпича. Раньше с высоты этой каланчи был виден почти весь город т.к. это было самое высокое здание- 33метра. Построена она-в 1915году. С площадки этой башни пожарные круглосуточно наблюдали за городом,т.к.почти все строения были из дерева.Каланча использовалась по назначению до 1940г.г.Позже несколько раз была под угрозой сноса, но... потом была признана историческим памятником, и отреставрирована. А в2002году на смотровой площадке установили фи-гуру пожарного.</vt:lpstr>
      <vt:lpstr>Драмтеатр  Омский государственный академический театр драмы- старейший театр города Омска, основанный в 1874 году. Здание театра, являющееся памятником истории и архитектуры, построено в 1905г. на средства, выделенные городской думы. С 1983г. театр носит звание "академический".</vt:lpstr>
      <vt:lpstr>Музыкальный театр  Построен в 1981году в центре города. Театр имеет современный внешний вид, просторное фойе, в котором размещены картины ведущих художников в Омске. Музыкальный театр располагает самым большим зрительным залом-795 кресел в зале и314 мест в бельэтаже. </vt:lpstr>
      <vt:lpstr>Театр кукол «Арлекин»  Омский государственный театр куклы, актера, маски" Арлекин"- один из старейших детских театров России, ведущий свою историю с апреля 1936г.. В репертуаре театра многочисленные постановки для зрителей разного возраста, начиная с 2лет. В этом году театр отмечает свое 80-летие. </vt:lpstr>
      <vt:lpstr>Пушкинская библиотека  Омская государственная областная научная библиотека им. А. С. Пушкина- публичная библиотека в Омске,ныне является главной научной библиотекой области. Дата рождения 21 января 1907 года. 28 апреля 1995г. состоялось торжественное открытие нового библиотечного здания. В 1998году библиотека стала членом Российской Библиотечной Ассоциации.</vt:lpstr>
      <vt:lpstr>Театр студия Л. Ермолаевой  С 1997года театр обрел собственную сцену, разместившись в здании бывшего Дома культуры  «Строитель». Идея театра-создание спектаклей, приглашающих зрителей к диалогу о жизни, о времени, о себе</vt:lpstr>
      <vt:lpstr>Памятник Г. К. Жукову   Памятник Г. К. Жукову – творение омских скульпторов и архитекторов. По замыслу авторов проекта памятник возвышается на зеленом искусственном холме-призме, от уровня земли до вершины холма – 11,5 метра. Подпорные стенки украшают геральдические барельефы с названиями дивизий, сформированных в Омске и отправленных на фронт в годы Великой Отечественной войны</vt:lpstr>
      <vt:lpstr>Памятник Ф.М.Достоевскому  12 ноября 2001 года в Омске был торжественно открыт памятник Ф.М.Достоевскому . Памятник открыт ко дню 180-летия рождения знаменитого писателя. Выбор места не случаен. Это историческая часть города Омска. Тут , меж Тарскими воротами Второй Омской крепости и домом, где сейчас размещен литературный музей имени Достоевского Ф.М., писатель ходил много раз. Мы видим Достоевского Федора Михайловича, каким представил его местный архитектор - погруженным в себя, со склоненной головой, как будто преодолевающим порыв ветра, но крепким человеком. Взор писателя задумчив и отрешен.</vt:lpstr>
      <vt:lpstr>Скульптура «Рождение счастья»  Эта скульптура появилась в Омске в 2010году. Два аиста в гнезде, нежно прижавшись друг другу, ожидают появление младенца. Название отражает непреходящие ценности: семья, любовь, дети- это и есть счастье.   скульптура стала популярной у молодоженов- в день свадьбы прикоснуться к аистам- счастье.</vt:lpstr>
      <vt:lpstr>Моя внучка Ксения у скульптуры " Фотограф" на Любинском Проспекте</vt:lpstr>
      <vt:lpstr>Иртышская Набережная    Одной из главных прогулочных улиц считается Иртышская Набережная, протянувшаяся вдоль широкой и бурной реки Иртыш . Это одно из любимых мест отдыха омичей. На фото зять Виктор  с внучкой Машей. </vt:lpstr>
      <vt:lpstr>Свето- Успенский кафедральный собор  15 июля 2007г. возрожденный собор был торжественно открыт. На площади перед собором проходят все общегородские и государственные праздники и торжественные мероприятия. По сложившейся традиции в конце 20 века все крупные спортивные мероприятия( Кросс  наций, Сибирский Международный марафон, велопробеги) стартуют и финишируют на Соборной площади. </vt:lpstr>
      <vt:lpstr>Фонтан   Напротив Транспортной академии путей сообщения  в сквере 30 летия ВЛКСМ находится построенный в 1956г. фонтан " Изобилие" На фото дочь Наталья и внучка Маша</vt:lpstr>
      <vt:lpstr> Сын Дмитрий и внучка Ксения у Музейного комплекса воинской славы г. Омска по улице Таубе 7. Он был открыт в год 40 летия Победы в Великой Отечественной Войне. </vt:lpstr>
      <vt:lpstr>В 1999году на проспекте появилась скульптура Любы, сидящей на скамейке.</vt:lpstr>
      <vt:lpstr> Тарские ворота  Тарские ворота-один из символов города. Они известны тем, что через них проходил ссыльный Ф. Достоевский, который отбывал каторгу в Омском остроге. Ворота были построены в 1792г. в качестве входа в Степной бастион крепости.     Среди омских молодых людей есть примета- если вместе пройти под воротами и загадать желание, оно непременно сбудется.</vt:lpstr>
      <vt:lpstr>Памятник железнодорожнику  находится на Привокзальной площади Омского пригородного вокзала. Памятник был установлен в 2007 году, он посвящен 170-летнему юбилею железных дорог России и 110-летию Транссибирской магистрали.  Памятный знак представлен в виде контура Омского региона с сетью железных дорог. Размещенные на постаменте с уходящими вдаль рельсами изгибы металлической ленты повторяют очертания Омской области, а улыбчивый железнодорожник, который расположен рядом с монументом, дает «зеленый свет» движению по магистрали. </vt:lpstr>
      <vt:lpstr>В 1967 году было принято решение о строительстве «Парка Победы» в парке, который и так строился за Ленинградским мостом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ViP_</dc:creator>
  <cp:lastModifiedBy>Лера</cp:lastModifiedBy>
  <cp:revision>12</cp:revision>
  <dcterms:created xsi:type="dcterms:W3CDTF">2016-04-23T07:28:33Z</dcterms:created>
  <dcterms:modified xsi:type="dcterms:W3CDTF">2016-04-25T09:03:29Z</dcterms:modified>
</cp:coreProperties>
</file>