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60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003B"/>
    <a:srgbClr val="744D26"/>
    <a:srgbClr val="8A4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42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A520-F3AB-4C8C-BB85-45BA0B08CADC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7E5F-6203-41C5-9406-E64F2CD74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439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A520-F3AB-4C8C-BB85-45BA0B08CADC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7E5F-6203-41C5-9406-E64F2CD74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11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A520-F3AB-4C8C-BB85-45BA0B08CADC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7E5F-6203-41C5-9406-E64F2CD74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95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A520-F3AB-4C8C-BB85-45BA0B08CADC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7E5F-6203-41C5-9406-E64F2CD74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8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A520-F3AB-4C8C-BB85-45BA0B08CADC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7E5F-6203-41C5-9406-E64F2CD74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04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A520-F3AB-4C8C-BB85-45BA0B08CADC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7E5F-6203-41C5-9406-E64F2CD74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96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A520-F3AB-4C8C-BB85-45BA0B08CADC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7E5F-6203-41C5-9406-E64F2CD74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050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A520-F3AB-4C8C-BB85-45BA0B08CADC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7E5F-6203-41C5-9406-E64F2CD74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3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A520-F3AB-4C8C-BB85-45BA0B08CADC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7E5F-6203-41C5-9406-E64F2CD74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350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A520-F3AB-4C8C-BB85-45BA0B08CADC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7E5F-6203-41C5-9406-E64F2CD74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241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A520-F3AB-4C8C-BB85-45BA0B08CADC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87E5F-6203-41C5-9406-E64F2CD74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274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8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DA520-F3AB-4C8C-BB85-45BA0B08CADC}" type="datetimeFigureOut">
              <a:rPr lang="ru-RU" smtClean="0"/>
              <a:t>26.02.2016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87E5F-6203-41C5-9406-E64F2CD743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36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5896" y="260648"/>
            <a:ext cx="5272318" cy="22663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2725" y="2192140"/>
            <a:ext cx="5328592" cy="454310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427984" y="3269850"/>
            <a:ext cx="4416562" cy="34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9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60648"/>
            <a:ext cx="5076056" cy="2290160"/>
          </a:xfrm>
          <a:prstGeom prst="rect">
            <a:avLst/>
          </a:prstGeom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976777"/>
            <a:ext cx="3600400" cy="57994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22190" flipH="1">
            <a:off x="249180" y="3550593"/>
            <a:ext cx="4734270" cy="312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3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426049"/>
            <a:ext cx="2718675" cy="54192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275856" y="2348880"/>
            <a:ext cx="5688632" cy="42664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3768" y="188640"/>
            <a:ext cx="4067944" cy="199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7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14"/>
          <a:stretch/>
        </p:blipFill>
        <p:spPr>
          <a:xfrm>
            <a:off x="4645699" y="188640"/>
            <a:ext cx="4280235" cy="34352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396552" y="1445721"/>
            <a:ext cx="6264696" cy="56121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88640"/>
            <a:ext cx="4311779" cy="214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7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0328" y="260648"/>
            <a:ext cx="3863352" cy="20162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75255"/>
            <a:ext cx="3323492" cy="465992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9952" y="2348195"/>
            <a:ext cx="4757092" cy="42473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1681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7784" y="260648"/>
            <a:ext cx="3960440" cy="20483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"/>
          <a:stretch/>
        </p:blipFill>
        <p:spPr>
          <a:xfrm>
            <a:off x="3635896" y="2996952"/>
            <a:ext cx="5256584" cy="35310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628800"/>
            <a:ext cx="3528392" cy="515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68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760" y="260648"/>
            <a:ext cx="4546968" cy="1487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131840" y="2810452"/>
            <a:ext cx="5760640" cy="38614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3552" y="4149080"/>
            <a:ext cx="5090624" cy="21369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</p:spTree>
    <p:extLst>
      <p:ext uri="{BB962C8B-B14F-4D97-AF65-F5344CB8AC3E}">
        <p14:creationId xmlns:p14="http://schemas.microsoft.com/office/powerpoint/2010/main" val="276017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5696" y="188639"/>
            <a:ext cx="5004048" cy="18727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79512" y="2564904"/>
            <a:ext cx="4306935" cy="41059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5896" y="2348880"/>
            <a:ext cx="5601670" cy="446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4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3769" y="260649"/>
            <a:ext cx="4025580" cy="180019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2060849"/>
            <a:ext cx="5414298" cy="44943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9069" y="1500225"/>
            <a:ext cx="5040560" cy="59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0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2249875"/>
            <a:ext cx="5730213" cy="42976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26873" y="3861047"/>
            <a:ext cx="4405427" cy="27878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688" y="330708"/>
            <a:ext cx="4824536" cy="179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39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Ирина</cp:lastModifiedBy>
  <cp:revision>22</cp:revision>
  <dcterms:created xsi:type="dcterms:W3CDTF">2015-03-30T11:01:01Z</dcterms:created>
  <dcterms:modified xsi:type="dcterms:W3CDTF">2016-02-26T03:14:25Z</dcterms:modified>
</cp:coreProperties>
</file>