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6A02-8837-4BF5-89AD-6B8891DD835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F10A-3F3A-4869-9198-8CCE64D6B0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482344-AE74-4F92-9B50-65DED378893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572000" y="714375"/>
            <a:ext cx="13716000" cy="40719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  <a:t>                                                                                                      </a:t>
            </a:r>
            <a:b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2000" u="none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2000" u="none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2200" u="none" dirty="0" smtClean="0">
                <a:solidFill>
                  <a:srgbClr val="FFFF00"/>
                </a:solidFill>
                <a:latin typeface="Monotype Corsiva" pitchFamily="66" charset="0"/>
              </a:rPr>
              <a:t>                                                                                                                   </a:t>
            </a: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       </a:t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600" u="none" dirty="0" smtClean="0">
                <a:solidFill>
                  <a:srgbClr val="FFFF00"/>
                </a:solidFill>
                <a:latin typeface="Monotype Corsiva" pitchFamily="66" charset="0"/>
              </a:rPr>
              <a:t>                 </a:t>
            </a:r>
            <a:r>
              <a:rPr lang="ru-RU" sz="60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rgbClr val="FFFF00"/>
                </a:solidFill>
                <a:latin typeface="Monotype Corsiva" pitchFamily="66" charset="0"/>
              </a:rPr>
            </a:br>
            <a:endParaRPr lang="ru-RU" sz="6000" u="none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357563" y="5214938"/>
            <a:ext cx="5214937" cy="3714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800" smtClean="0">
                <a:solidFill>
                  <a:srgbClr val="FFFF00"/>
                </a:solidFill>
                <a:latin typeface="Monotype Corsiva" pitchFamily="66" charset="0"/>
              </a:rPr>
              <a:t>                     </a:t>
            </a:r>
          </a:p>
        </p:txBody>
      </p:sp>
      <p:pic>
        <p:nvPicPr>
          <p:cNvPr id="5" name="Picture 5" descr="C:\Users\Пользователь\Desktop\IMG_67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00042"/>
            <a:ext cx="5286412" cy="5214974"/>
          </a:xfrm>
          <a:prstGeom prst="flowChartAlternateProcess">
            <a:avLst/>
          </a:prstGeom>
          <a:ln w="190500" cap="sq">
            <a:solidFill>
              <a:srgbClr val="FFFF00"/>
            </a:solidFill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-4643438" y="500063"/>
            <a:ext cx="13215938" cy="3011487"/>
          </a:xfrm>
          <a:prstGeom prst="rect">
            <a:avLst/>
          </a:prstGeom>
        </p:spPr>
        <p:txBody>
          <a:bodyPr anchor="ctr">
            <a:normAutofit fontScale="52500" lnSpcReduction="20000"/>
          </a:bodyPr>
          <a:lstStyle/>
          <a:p>
            <a:pPr algn="ctr" defTabSz="914400">
              <a:defRPr/>
            </a:pP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36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r>
              <a:rPr lang="ru-RU" sz="6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6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</a:br>
            <a:endParaRPr lang="ru-RU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                                                                                                                                                                                                </dc:title>
  <dc:creator>Пользователь</dc:creator>
  <cp:lastModifiedBy>Пользователь</cp:lastModifiedBy>
  <cp:revision>1</cp:revision>
  <dcterms:created xsi:type="dcterms:W3CDTF">2020-05-12T09:58:40Z</dcterms:created>
  <dcterms:modified xsi:type="dcterms:W3CDTF">2020-05-12T09:59:49Z</dcterms:modified>
</cp:coreProperties>
</file>