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72" r:id="rId7"/>
    <p:sldId id="273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7" r:id="rId21"/>
    <p:sldId id="261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338A-A5E9-4E30-B715-4B62DAE8C7F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2A01-81D2-4156-B36C-655654E0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35716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ШКОЛА» С.ЛЕТКА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072206"/>
            <a:ext cx="133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Летка 2020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571744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«Ученые-химики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               Великой Победы»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786322"/>
            <a:ext cx="3906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учитель химии, педагог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Жигалова Наталья Геннадьевна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714488"/>
            <a:ext cx="770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«Это нужно -не   мертвым! Это  надо – живым!»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.Д.Зелинский (1861–195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736304" cy="352839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4000504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Николай Дмитриевич Зелинский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(1861–1953)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04"/>
            <a:ext cx="51435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именем Зелинского  связана целая эпоха в истории отечественной химии. Обладая  творческой силой мысли и будучи патриотом своей Родины, Н.Д.Зелинский вошел в историю как деятель науки, который в критические моменты исторических судеб своей страны без колебаний становился на ее защиту. Так было в истории с противогазом в первую мировую войну, с синтетическим бензином в гражданскую и авиационным топливом в Великую Отечественную войну. Зелинский в период 1941-1945 гг. – это не просто химик-исследователь, он был уже славой едва ли не самой большой в стране научной школы, исследования которой были направлены на разработку способов получения высокооктанового топлива для авиации, мономеров для синтетического каучука.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.Н.Семенов (1896–1986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592288" cy="345638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4071942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Николай Николаевич Семенов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(1896–1986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7" y="0"/>
            <a:ext cx="500066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Вклад академика Семенова в обеспечении победы в войне всецело определялся разработанной им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теорией цепных разветвленных реакций. Эта теория давала в руки химиков возможность ускорять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реакции вплоть до образования взрывной лавины,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замедлять их и даже останавливать на любой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промежуточной стадии. Исследования процессов взрыва, горения, детонации, проводимые Семеновым с сотрудниками, уже в начале 1940-х годов привели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выдающимся результатам. Новые достижения во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войны в том или ином виде использовались 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производстве патронов, артиллерийских снарядов,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взрывчатых веществ, зажигательных смесей для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огнеметов. Были проведены исследования, посвященные вопросам отражения и столкновения ударных волн при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взрывах.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Ю.А.Клячко (р. 1910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2664296" cy="338437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29256" y="392906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Юрий Аркадьевич </a:t>
            </a:r>
            <a:r>
              <a:rPr lang="ru-RU" b="1" i="1" dirty="0" err="1" smtClean="0">
                <a:solidFill>
                  <a:srgbClr val="FF0000"/>
                </a:solidFill>
              </a:rPr>
              <a:t>Клячко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( 1910 - 2004)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00108"/>
            <a:ext cx="4786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Профессор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замначальника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Военной Академии химической защиты и начальник кафедры аналитической химии. Организовал из состава академии химической защиты батальон и был начальником боевого участка на ближайших подступах к Москве. Под его руководством была развернута работа по созданию новых средств химической обороны, в том числе по дымам, антидотам, огнеметным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Я\Desktop\0012-013-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2143140" cy="27860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72264" y="3643314"/>
            <a:ext cx="2374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Александр Наумович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Фрумкин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(1895-1976)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5716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Выдающийся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ученый, один из основоположников современного учения об электрохимических процессах, основатель советской школы электрохимиков. Занимался вопросами защиты металлов от коррозии, разработал физико-химический метод крепления грунтов для аэродромов, рецептуру для огнезащитной пропитки дерева. Вместе с сотрудниками разработал электрохимические взрыватели.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Я\Desktop\knunyanc-ivan-lyudvigovich-9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143127" cy="29289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388" y="3429000"/>
            <a:ext cx="204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Иван Людвигович </a:t>
            </a: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Кнунянц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(1906-1990)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1571612"/>
            <a:ext cx="550072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и после нее- профессор и заведующий кафедрой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Военной Академии химической защиты. Премия,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которой Иван Людвигович был удостоен в 1943 году, была присуждена ему за разработку надежного средства индивидуальной защиты людей от отравляющих веществ.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Иван Людвигович является основоположником химии фторорганических соединений.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Я\Desktop\68622303_DubininMihailMihaylovic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356"/>
            <a:ext cx="2143130" cy="28575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50" y="3786190"/>
            <a:ext cx="2342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Михаил Михайлович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Дубинин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 ( 1901-1993)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643050"/>
            <a:ext cx="55721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Еще до начала Великой Отечественной войны на посту начальника кафедры и профессора Военной Академии химической защиты он проводил исследования сорбции газов, паров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растворенных веществ твердыми пористыми телами.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Михаил Михайлович – признанный авторитет по всем основным вопросам, связанным с противохимической защитой органов дыхания.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Я\Desktop\1572316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428892" cy="32147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7884" y="4000504"/>
            <a:ext cx="2943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Николай Николаевич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Мельников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 ( 1908-2000)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5357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самого начала войны перед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учеными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поставлена  задача – разработать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производство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препаратов для борьбы с инфекционными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первую очередь 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сыпным тифом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переносят вши.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Под руководством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Мельникова было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организовано  производство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дуста, различных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антисептиков    для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деревянных деталей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самолетов.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Я\Desktop\2660290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14356"/>
            <a:ext cx="2365684" cy="33575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6512" y="4143380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Сергей </a:t>
            </a:r>
            <a:r>
              <a:rPr lang="ru-RU" b="1" i="1" dirty="0" smtClean="0">
                <a:solidFill>
                  <a:srgbClr val="FF0000"/>
                </a:solidFill>
              </a:rPr>
              <a:t>Семенович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Наметкин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 (1876-1950)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071546"/>
            <a:ext cx="514350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 Семенович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Наметкин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одним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основоположников нефтехимической науки.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успешно работал в области синтеза новых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металлорганических соединений, отравляющих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взрывчатых веществ.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 Семенович  отдал 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время войны много сил для развития производства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моторных топлив и масел, занимался вопросами химической защиты.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Я\Desktop\12188.jpg.262x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357454" cy="32147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50" y="3857628"/>
            <a:ext cx="2491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Валентин Алексеевич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Каргин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 (1907-1969)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85723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академика Валентина Алексеевича Каргина охватывают широкий круг вопросов, относящихся к физической химии, электрохимии и физикохимии высокомолекулярных соединений. Каргин разработал специальные материалы для изготовления одежды, защищающей от действия отравляющих веществ, принцип и технологию нового метода обработки защитных тканей, химические составы, делающие валяную обувь непромокаемой, специальные типы резины для боевых машин нашей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884955_pre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042"/>
            <a:ext cx="24087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388" y="4214819"/>
            <a:ext cx="1944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Семен </a:t>
            </a:r>
            <a:r>
              <a:rPr lang="ru-RU" b="1" i="1" dirty="0" smtClean="0">
                <a:solidFill>
                  <a:srgbClr val="FF0000"/>
                </a:solidFill>
              </a:rPr>
              <a:t>Исаакович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Вольфкович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( 1896-1980)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C:\Users\Я\Desktop\mailservic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1142984"/>
            <a:ext cx="49292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Крупнейший советский химик-технолог, был директором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НИИ удобрений и инсектицидов, занимался соединениями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фосфора. Сотрудники руководимого им института создавали фосфорно-серные сплавы для стеклянных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бутылок, которые служили противотанковыми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бомбами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изготавливали химические грелки, которые использовались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обогрева бойцов дозоров. Санитарной службе требовались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  против обморожения, ожогов, лекарственные средства.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этим работали его сотрудники.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;</a:t>
            </a:r>
          </a:p>
          <a:p>
            <a:pPr algn="ctr">
              <a:buFont typeface="Arial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(предмет – химия,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история );</a:t>
            </a:r>
          </a:p>
          <a:p>
            <a:pPr algn="ctr">
              <a:buFont typeface="Arial" charset="0"/>
              <a:buChar char="•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индивидуальный;</a:t>
            </a:r>
          </a:p>
          <a:p>
            <a:pPr algn="ctr">
              <a:buFont typeface="Arial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долгосрочный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256"/>
            <a:ext cx="36588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285728"/>
            <a:ext cx="299088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214422"/>
            <a:ext cx="73581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 подтвердилась - вместе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всеми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трудящимися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страны советские ученые принимали самое активное участие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обеспечении победы над фашистской Германией в годы Великой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Отечественной войны.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Ученые-химики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создавали новые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производства самых разных материалов,  взрывчатых веществ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топливо для реактивных снарядов «катюш»,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высокооктановые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бензины, каучук, материалы для изготовления броневой стали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легкие сплавы для авиации, лекарственные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препараты.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Ученые разрабатывали новые виды боеприпасов, военной техники: пушек, танков,  самолетов.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Великая Отечественная война была смертельным противоборством производств, экономики и науки. Поэтому вместе с солдатами в 1945 году победили рабочие, инженеры, медики и сугубо гражданские ученые-химики.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876568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649966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про химика сказал : «Мало воевал»,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сказал: «Он маловато крови проливал?»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свидетели зову химиков-друзей,-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Тех, кто смело бил врага до последних дней,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Тех, кто с армией родной шел в одном строю,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Тех, кто грудью защитил Родину мою.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пройдено дорог, фронтовых путей…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полегло на них молодых парней…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померкнет никогда память о войне.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Слава химикам живым!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Павшим – честь вдвойне!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З.И.Барсуков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500174"/>
            <a:ext cx="6643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Андросов В.Г.,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Лазыкина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Л.Г.Во имя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Победы.-Химия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школе.-1985.-№2, с.73-77.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В.М. Ученые-химики в Великой Отечественной войне . –Химия в школе.-1985.-№2, с.77-78.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Дунаева И.А. Патриотический альманах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Ученые-фронту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–Химия в школе.-2009. -№3, с.69-75.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Казарян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П.Е. Химики в годы Великой Отечественной войны. –Химия в школе.-1995.-№4, с.5-9.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5.1.Википедия 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ru.wikipedia.org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357166"/>
            <a:ext cx="42551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714488"/>
            <a:ext cx="4065537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82340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наша страна отмечает 75-ю годовщину Победы над гитлеровским фашизмом. Это была тяжелая, кровопролитная война за существование нашей Родины, ее культуры и науки. Победа досталась нашему народу ценой титанических усилий. На защиту Родины поднялся весь советский народ – рабочие, колхозники, деятели науки и даже дети. Но мне хотелось бы обратить внимание на достижения химиков в годы Великой Отечественной войны, , показать патриотизм и героизм людей науки.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256"/>
            <a:ext cx="36588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ученые-химики. 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вклад  русских ученых-химиков во имя    Великой Победы.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71744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именно открытия русских  ученых- химиков  внесли  вклад в Великую Победу.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поисково-исследовательские (сбор информации по предмету исследования- справочники, энциклопедии, газетные вырезки, журналы, научные статьи), анализ и систематизация материалов, оформление работы. </a:t>
            </a:r>
          </a:p>
        </p:txBody>
      </p:sp>
      <p:pic>
        <p:nvPicPr>
          <p:cNvPr id="7" name="Рисунок 6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с вкладом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русских ученых-химиков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победу над фашизмом в Великой Отечественной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основные открытия русских  ученых-химиков;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интерес к изучению  предмета «химия»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навыки работы  с литературой;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интеллектуальный потенциал, логическое мышление;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-совершенствовать навыки самообразования. </a:t>
            </a:r>
          </a:p>
        </p:txBody>
      </p:sp>
      <p:pic>
        <p:nvPicPr>
          <p:cNvPr id="5" name="Рисунок 4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1928802"/>
            <a:ext cx="3847785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85786" y="571480"/>
            <a:ext cx="700092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Хочется привести слова Фрумкина на антифашистском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митинге советских ученых в 1941 году : «Я –химик.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Позвольте мне сегодня говорить от имени всех советских химиков.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Несомненно, что химия является одним из существенных факторов,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которых зависит успех современной войны. Производство взрывчатых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веществ, качественных сталей, легких металлов, топлива –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это разнообразные виды применения химии, не говоря уже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специальных формах химического оружия. В современной войне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немецкая химия подарила миру пока одну «новинку» 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массовое применение возбуждающих и наркотических веществ,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дают немецким солдатам перед тем, как послать их на верную смерть.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Советские химики призывают ученых всего мира использовать свои знания для борьбы с фашизмом».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mailserv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.Е.Ферсман (1883–1945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2706664" cy="365416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4714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решающей схватке подымите недра против врага! Пусть горы металлов, цемента, взрывчатых веществ вырастут в тот девятый вал, мощной силой которого будет повержена фашистская лавина»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143116"/>
            <a:ext cx="49292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первооткрыватель и неутомимый исследователь апатитов на Кольском полуострове, радиевых руд в Фергане, серы в Каракумах, вольфрамовых месторождений в Забайкалье, один из создателей промышленности редких элементов.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первых дней после войны Ферсман активно включился в перестройку науки и промышленности на военные рельсы. Выполнял специальные работы по военно-инженерной геологии, военной географии, маскировочным краскам, по вопросам стратегического сырья.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4857760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Александр Евгеньевич Ферсман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(1883–1945)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.Е.Арбузов (1877–196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634086" cy="3600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4000504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Александр </a:t>
            </a:r>
            <a:r>
              <a:rPr lang="ru-RU" b="1" i="1" dirty="0" err="1" smtClean="0">
                <a:solidFill>
                  <a:srgbClr val="FF0000"/>
                </a:solidFill>
              </a:rPr>
              <a:t>Ерминингельдович</a:t>
            </a:r>
            <a:r>
              <a:rPr lang="ru-RU" b="1" i="1" dirty="0" smtClean="0">
                <a:solidFill>
                  <a:srgbClr val="FF0000"/>
                </a:solidFill>
              </a:rPr>
              <a:t> Арбузов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(1877–1968)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Я\Desktop\mailservic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14884"/>
            <a:ext cx="4143404" cy="1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Выдающийся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ученый, основоположник одного из новейших направлений науки – химии фосфорорганических соединений. Вся жизнь и деятельность его были неразрывно связаны с прославленной Казанской школой химиков. Исследования А.Е.Арбузова в годы войны были всецело посвящены нуждам обороны и медицины.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3071810"/>
            <a:ext cx="51435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Значительно  позднее Арбузов узнал, что изготовленного им препарата было достаточно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снабжения оптики танковых частей нашей армии и имело значение для обнаружения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врага на далеком расстоянии. В дальнейшем  он выполнял и другие заказы оптического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института на изготовление различных реактивов.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1578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Тип проекта:  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25</cp:revision>
  <dcterms:created xsi:type="dcterms:W3CDTF">2020-02-15T13:50:20Z</dcterms:created>
  <dcterms:modified xsi:type="dcterms:W3CDTF">2020-04-22T17:38:42Z</dcterms:modified>
</cp:coreProperties>
</file>