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2"/>
  </p:notesMasterIdLst>
  <p:sldIdLst>
    <p:sldId id="256" r:id="rId2"/>
    <p:sldId id="259" r:id="rId3"/>
    <p:sldId id="265" r:id="rId4"/>
    <p:sldId id="258" r:id="rId5"/>
    <p:sldId id="257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0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C829-4945-4C18-9A79-B3A37593C4D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08CF5-3A74-4484-9268-14691375E0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«Живи </a:t>
            </a:r>
            <a:r>
              <a:rPr lang="ru-RU" dirty="0" err="1" smtClean="0">
                <a:solidFill>
                  <a:srgbClr val="FFFF00"/>
                </a:solidFill>
              </a:rPr>
              <a:t>земля,живи</a:t>
            </a:r>
            <a:r>
              <a:rPr lang="ru-RU" dirty="0" smtClean="0">
                <a:solidFill>
                  <a:srgbClr val="FFFF00"/>
                </a:solidFill>
              </a:rPr>
              <a:t>!»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ds05.infourok.ru/uploads/ex/068d/0007cebc-854bf6bd/hello_html_6611a8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05678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Мы дружно потрудились,</a:t>
            </a:r>
          </a:p>
          <a:p>
            <a:r>
              <a:rPr lang="ru-RU" dirty="0" smtClean="0"/>
              <a:t>Планете пригодились.</a:t>
            </a:r>
          </a:p>
          <a:p>
            <a:r>
              <a:rPr lang="ru-RU" dirty="0" smtClean="0"/>
              <a:t>И чистым воздухом вздохнула Земля</a:t>
            </a:r>
          </a:p>
          <a:p>
            <a:r>
              <a:rPr lang="ru-RU" dirty="0" err="1" smtClean="0"/>
              <a:t>Спасибо,ребятки,я</a:t>
            </a:r>
            <a:r>
              <a:rPr lang="ru-RU" dirty="0" smtClean="0"/>
              <a:t> снова жива!</a:t>
            </a:r>
            <a:endParaRPr lang="ru-RU" dirty="0"/>
          </a:p>
        </p:txBody>
      </p:sp>
      <p:pic>
        <p:nvPicPr>
          <p:cNvPr id="4" name="Рисунок 3" descr="земля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2633" y="3140968"/>
            <a:ext cx="3101367" cy="33339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332656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Хорошо, что есть друзья!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77072"/>
            <a:ext cx="590465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Живи земля, живи!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Земля-наша</a:t>
            </a:r>
            <a:r>
              <a:rPr lang="ru-RU" dirty="0" smtClean="0"/>
              <a:t> планета</a:t>
            </a:r>
          </a:p>
          <a:p>
            <a:r>
              <a:rPr lang="ru-RU" dirty="0" smtClean="0"/>
              <a:t>Во вселенной такая одна.</a:t>
            </a:r>
          </a:p>
          <a:p>
            <a:r>
              <a:rPr lang="ru-RU" dirty="0" smtClean="0"/>
              <a:t>Здесь существуют свои секреты,</a:t>
            </a:r>
          </a:p>
          <a:p>
            <a:r>
              <a:rPr lang="ru-RU" dirty="0" smtClean="0"/>
              <a:t>И жизнь всех существ очень важна.</a:t>
            </a:r>
            <a:endParaRPr lang="ru-RU" dirty="0"/>
          </a:p>
        </p:txBody>
      </p:sp>
      <p:pic>
        <p:nvPicPr>
          <p:cNvPr id="4" name="Рисунок 3" descr="земля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717032"/>
            <a:ext cx="3960439" cy="28529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496" y="260648"/>
            <a:ext cx="907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Красавица земля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Экологическая газета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https://sun3-13.userapi.com/zwwBgujJd9XyP4cvRzWA4EBzww2BfcFsuprrEA/MldUFK1-Fz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63284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Но прошли миллионов года,</a:t>
            </a:r>
          </a:p>
          <a:p>
            <a:r>
              <a:rPr lang="ru-RU" dirty="0" smtClean="0"/>
              <a:t>И пришла на Землю эко беда.</a:t>
            </a:r>
          </a:p>
          <a:p>
            <a:r>
              <a:rPr lang="ru-RU" dirty="0" smtClean="0"/>
              <a:t>Стали мы спорить с природой,</a:t>
            </a:r>
          </a:p>
          <a:p>
            <a:r>
              <a:rPr lang="ru-RU" dirty="0" smtClean="0"/>
              <a:t>Вмешиваться в мир существ и погоды.</a:t>
            </a:r>
          </a:p>
          <a:p>
            <a:r>
              <a:rPr lang="ru-RU" dirty="0" smtClean="0"/>
              <a:t>Заплакала наша Земля-</a:t>
            </a:r>
          </a:p>
          <a:p>
            <a:r>
              <a:rPr lang="ru-RU" dirty="0" err="1" smtClean="0"/>
              <a:t>Помогите!Спасите</a:t>
            </a:r>
            <a:r>
              <a:rPr lang="ru-RU" dirty="0" smtClean="0"/>
              <a:t> </a:t>
            </a:r>
            <a:r>
              <a:rPr lang="ru-RU" dirty="0" err="1" smtClean="0"/>
              <a:t>меня,друзья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Рисунок 3" descr="земля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717032"/>
            <a:ext cx="2952328" cy="2952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9289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Земля заболела…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Мы с друзьями собрались,</a:t>
            </a:r>
          </a:p>
          <a:p>
            <a:r>
              <a:rPr lang="ru-RU" dirty="0" smtClean="0"/>
              <a:t>Чтобы справиться с бедой.</a:t>
            </a:r>
          </a:p>
          <a:p>
            <a:r>
              <a:rPr lang="ru-RU" dirty="0" smtClean="0"/>
              <a:t>Бутылки пластиковые нашли</a:t>
            </a:r>
          </a:p>
          <a:p>
            <a:r>
              <a:rPr lang="ru-RU" dirty="0" smtClean="0"/>
              <a:t>И выбросили мусор бытовой.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153917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933056"/>
            <a:ext cx="1494165" cy="265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933056"/>
            <a:ext cx="149866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916832"/>
            <a:ext cx="25922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Акция: «Охота на пластиковую бутылку»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Надо к вещам </a:t>
            </a:r>
          </a:p>
          <a:p>
            <a:r>
              <a:rPr lang="ru-RU" dirty="0" smtClean="0"/>
              <a:t>Относиться практически,</a:t>
            </a:r>
          </a:p>
          <a:p>
            <a:r>
              <a:rPr lang="ru-RU" dirty="0" smtClean="0"/>
              <a:t>Пользоваться пакетами</a:t>
            </a:r>
          </a:p>
          <a:p>
            <a:r>
              <a:rPr lang="ru-RU" dirty="0" smtClean="0"/>
              <a:t>Чисто экологическими!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628800"/>
            <a:ext cx="2808312" cy="499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717032"/>
            <a:ext cx="18722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188640"/>
            <a:ext cx="81369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Акция: Украшаем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экопакеты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Хотя предметов очень много-</a:t>
            </a:r>
          </a:p>
          <a:p>
            <a:r>
              <a:rPr lang="ru-RU" dirty="0" smtClean="0"/>
              <a:t>Их используем тоже в моде.</a:t>
            </a:r>
          </a:p>
          <a:p>
            <a:r>
              <a:rPr lang="ru-RU" dirty="0" smtClean="0"/>
              <a:t>Вот </a:t>
            </a:r>
            <a:r>
              <a:rPr lang="ru-RU" dirty="0" err="1" smtClean="0"/>
              <a:t>тарелки-легкий</a:t>
            </a:r>
            <a:r>
              <a:rPr lang="ru-RU" dirty="0" smtClean="0"/>
              <a:t> пластик.</a:t>
            </a:r>
          </a:p>
          <a:p>
            <a:r>
              <a:rPr lang="ru-RU" dirty="0" smtClean="0"/>
              <a:t>Получилось такое платье!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17032"/>
            <a:ext cx="1728192" cy="30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060848"/>
            <a:ext cx="2592288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90730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Акция: «Экологическая мода»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жизни много есть вещей</a:t>
            </a:r>
          </a:p>
          <a:p>
            <a:r>
              <a:rPr lang="ru-RU" dirty="0" smtClean="0"/>
              <a:t>Из пластика</a:t>
            </a:r>
            <a:r>
              <a:rPr lang="ru-RU" dirty="0" smtClean="0"/>
              <a:t>, синтетики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 выбрасывай</a:t>
            </a:r>
            <a:r>
              <a:rPr lang="ru-RU" dirty="0" smtClean="0"/>
              <a:t>, а </a:t>
            </a:r>
            <a:r>
              <a:rPr lang="ru-RU" dirty="0" smtClean="0"/>
              <a:t>сделай скорей</a:t>
            </a:r>
          </a:p>
          <a:p>
            <a:r>
              <a:rPr lang="ru-RU" dirty="0" smtClean="0"/>
              <a:t>Из мусора </a:t>
            </a:r>
            <a:r>
              <a:rPr lang="ru-RU" dirty="0" err="1" smtClean="0"/>
              <a:t>предметики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Выставка: «Умелые ручки»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s://sun9-8.userapi.com/zrkO_9X13v5qDWYXoYQImLsrZhW_58JSwxrM0w/aP3H2vd3d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789040"/>
            <a:ext cx="5472608" cy="2882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 </a:t>
            </a:r>
            <a:r>
              <a:rPr lang="ru-RU" dirty="0" err="1" smtClean="0"/>
              <a:t>машинки,и</a:t>
            </a:r>
            <a:r>
              <a:rPr lang="ru-RU" dirty="0" smtClean="0"/>
              <a:t> часы</a:t>
            </a:r>
          </a:p>
          <a:p>
            <a:r>
              <a:rPr lang="ru-RU" dirty="0" smtClean="0"/>
              <a:t>Служат нам с батарейками.</a:t>
            </a:r>
          </a:p>
          <a:p>
            <a:r>
              <a:rPr lang="ru-RU" dirty="0" smtClean="0"/>
              <a:t>А если рабочие дни прошли-</a:t>
            </a:r>
          </a:p>
          <a:p>
            <a:r>
              <a:rPr lang="ru-RU" dirty="0" smtClean="0"/>
              <a:t>Утилизируем скорей мы их.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1559138" cy="2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05064"/>
            <a:ext cx="1559138" cy="2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556792"/>
            <a:ext cx="1318647" cy="234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1584176" cy="28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556792"/>
            <a:ext cx="1456619" cy="231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3933056"/>
            <a:ext cx="153917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-324544" y="260648"/>
            <a:ext cx="95975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Меняем батарейку на конфету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175</TotalTime>
  <Words>201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«Живи земля,живи!»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«Живи земля,живи!»</dc:title>
  <dc:creator>admin</dc:creator>
  <cp:lastModifiedBy>qwerty</cp:lastModifiedBy>
  <cp:revision>19</cp:revision>
  <dcterms:created xsi:type="dcterms:W3CDTF">2020-05-12T06:22:56Z</dcterms:created>
  <dcterms:modified xsi:type="dcterms:W3CDTF">2020-05-12T09:43:20Z</dcterms:modified>
</cp:coreProperties>
</file>