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1D0D95"/>
    <a:srgbClr val="FF3300"/>
    <a:srgbClr val="FF6600"/>
    <a:srgbClr val="090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3550-4BAC-4CF7-8E2E-43EC484D33A4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0E0F-E534-4E46-91A2-3F1526D98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242E-C9D2-4B7B-954D-759DFB851CF1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ECAB-D01F-4F5D-AB2B-318ABFE3D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279E-E3C8-4D34-8E35-A5BF783CD4F2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3E18-630A-4A1B-9D83-138B2E2F8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EABC-972D-4ACB-8EB7-8A12DE201B0A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5A40-E039-497A-92B6-F921B6F68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421B-7AFA-4650-AB74-3779722573AE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EF29-4659-48F3-9816-5217A85BA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F0F0-16DB-4913-A2C8-0E93C90CEC10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DC01-B346-419F-AB50-548D470B0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EF18-D632-4E6D-A598-89E2AEC0F217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97DD2-8819-421A-BDD0-695F14250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E098-D6EB-4EA5-AA7E-628BEF5F5DEC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8303-FFB0-44BC-9092-2EF9F0A7E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EEA0-33E8-435F-B6D9-AC0328D07743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567B-4F99-49B3-8E2C-13BE48958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FC1B-BD7D-4151-8868-E230D4D2CE86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EFCC-A7B6-42C4-AC0A-480978B49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F43F-B741-4EEC-B6E7-62079D58B19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CEB8-1953-45D9-9DF3-15BD9BFA5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886B9E-829A-4856-96A1-829D0611BE3E}" type="datetimeFigureOut">
              <a:rPr lang="en-US"/>
              <a:pPr>
                <a:defRPr/>
              </a:pPr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CC13B-6DC0-4448-85B4-782F674AB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7" r:id="rId2"/>
    <p:sldLayoutId id="2147484026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7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5124" name="Picture 2" descr="https://i.ytimg.com/vi/9dgUewtn-w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809625" y="509588"/>
            <a:ext cx="795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любимый город Санкт-Петербург!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454525" y="5526088"/>
            <a:ext cx="3778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 ГБДОУ №74</a:t>
            </a:r>
          </a:p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Гусева Юлия Леонидовна.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688138" y="1379538"/>
            <a:ext cx="2246312" cy="2862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Зимний дворец у Невы, посмотри! Жили когда-то в нём наши цари. Ну а сейчас в нём огромный музей, Города гордость и Родины всей. (Эрмитаж.)</a:t>
            </a:r>
          </a:p>
        </p:txBody>
      </p:sp>
      <p:pic>
        <p:nvPicPr>
          <p:cNvPr id="14339" name="Picture 2" descr="http://www.okoguide.com/upload/img/objects/Saint-Petersburg/SPB_637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331788"/>
            <a:ext cx="6283325" cy="571658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080250" y="561975"/>
            <a:ext cx="1695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Эрмитаж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478588" y="1082675"/>
            <a:ext cx="2482850" cy="4094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Красивый, просторный Широкий и большой Идет он от Дворцовой, Встречается с Невой. Мост Александра Невского Задерживает путь, По главному проспекту. А как его зовут?</a:t>
            </a:r>
          </a:p>
        </p:txBody>
      </p:sp>
      <p:pic>
        <p:nvPicPr>
          <p:cNvPr id="15364" name="Picture 4" descr="https://avatars.mds.yandex.net/get-pdb/245485/efb80fb0-a35d-4789-b983-10c43bfc6658/s1200?webp=false"/>
          <p:cNvPicPr>
            <a:picLocks noChangeAspect="1" noChangeArrowheads="1"/>
          </p:cNvPicPr>
          <p:nvPr/>
        </p:nvPicPr>
        <p:blipFill>
          <a:blip r:embed="rId2" cstate="print"/>
          <a:srcRect l="6102" t="378" r="4407"/>
          <a:stretch>
            <a:fillRect/>
          </a:stretch>
        </p:blipFill>
        <p:spPr bwMode="auto">
          <a:xfrm>
            <a:off x="380568" y="209005"/>
            <a:ext cx="5915729" cy="623098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384925" y="287338"/>
            <a:ext cx="2759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Невский проспект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8375" y="1012825"/>
            <a:ext cx="3095625" cy="1323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свете много есть чудес.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вот прекрасный сад: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деревьями в одном ряду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Скульптуры там стоят.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852988"/>
            <a:ext cx="4140200" cy="1323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еще увидишь ты Решетку дивной красоты, Стоит решетка у Невы, и нет такой на свете, Спешите посмотреть, дорогие дети!</a:t>
            </a:r>
          </a:p>
        </p:txBody>
      </p:sp>
      <p:pic>
        <p:nvPicPr>
          <p:cNvPr id="38914" name="Picture 2" descr="http://zoozel.ru/gallery/images/48987_foto-letnego-sada-v-sankt-peterbu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5" y="182881"/>
            <a:ext cx="5876652" cy="421930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6" name="Picture 4" descr="http://www.planetadorog.ru/img/reports/424/dostoprimechatelnosti_sanktpeterburga_letniy_sad_DSC_008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052" y="3605348"/>
            <a:ext cx="4621942" cy="308283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400800" y="300038"/>
            <a:ext cx="1758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Летний сад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5163" y="1335088"/>
            <a:ext cx="3030537" cy="2862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Плывёт в высоком небе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Кораблик золотой,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Плывёт он днём и ночью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царственной Невой.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шпиль Адмиралтейства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Кораблик водружён.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всем ветрам и бурям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Всегда послушен он.</a:t>
            </a:r>
          </a:p>
        </p:txBody>
      </p:sp>
      <p:pic>
        <p:nvPicPr>
          <p:cNvPr id="35842" name="Picture 2" descr="http://s1.fotokto.ru/photo/full/450/4508349.jpg"/>
          <p:cNvPicPr>
            <a:picLocks noChangeAspect="1" noChangeArrowheads="1"/>
          </p:cNvPicPr>
          <p:nvPr/>
        </p:nvPicPr>
        <p:blipFill>
          <a:blip r:embed="rId2" cstate="print"/>
          <a:srcRect l="11882" t="7235" b="1000"/>
          <a:stretch>
            <a:fillRect/>
          </a:stretch>
        </p:blipFill>
        <p:spPr bwMode="auto">
          <a:xfrm>
            <a:off x="242048" y="188258"/>
            <a:ext cx="5210245" cy="36172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4" name="Picture 4" descr="https://rosphoto.com/images/u/ugallery/1606/dji0101-edit.jpg"/>
          <p:cNvPicPr>
            <a:picLocks noChangeAspect="1" noChangeArrowheads="1"/>
          </p:cNvPicPr>
          <p:nvPr/>
        </p:nvPicPr>
        <p:blipFill>
          <a:blip r:embed="rId3" cstate="print"/>
          <a:srcRect l="4538" r="17134" b="185"/>
          <a:stretch>
            <a:fillRect/>
          </a:stretch>
        </p:blipFill>
        <p:spPr bwMode="auto">
          <a:xfrm>
            <a:off x="1729906" y="3483556"/>
            <a:ext cx="3889919" cy="3008684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916613" y="255588"/>
            <a:ext cx="258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Здание Главного Адмиралтейства</a:t>
            </a:r>
            <a:endParaRPr lang="ru-RU" sz="2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1800" y="1312863"/>
            <a:ext cx="3632200" cy="3478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Собору огромному равного нет. Его возводили почти сорок лет! Какой многотрудной должна быть работа, Чтоб стали вокруг сто двенадцать колонн И купол в лучах засверкал золотой! Но кто ж архитектор? Известен вам он. Построил в столице собор-великан Зодчий великий Огюст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Монферан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s3.travelask.ru/system/images/files/000/180/253/wysiwyg/1463946133195815219.jpg?1486486420"/>
          <p:cNvPicPr>
            <a:picLocks noChangeAspect="1" noChangeArrowheads="1"/>
          </p:cNvPicPr>
          <p:nvPr/>
        </p:nvPicPr>
        <p:blipFill>
          <a:blip r:embed="rId2" cstate="print"/>
          <a:srcRect l="3140" r="1926"/>
          <a:stretch>
            <a:fillRect/>
          </a:stretch>
        </p:blipFill>
        <p:spPr bwMode="auto">
          <a:xfrm>
            <a:off x="169816" y="610370"/>
            <a:ext cx="5199018" cy="516775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943600" y="487363"/>
            <a:ext cx="3046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Исаакиевский собор</a:t>
            </a:r>
            <a:endParaRPr lang="ru-RU" sz="24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2150" y="4125913"/>
            <a:ext cx="4572000" cy="2554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Храм распахнул колоннаду дугой.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Вознёсся над куполом крест золотой.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Взят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пудосткий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камень для стен и колонн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(Для храма впервые использован он).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На Невском, где всё изумляет наш взор,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Воздвиг Воронихин </a:t>
            </a:r>
            <a:r>
              <a:rPr lang="ru-RU" sz="2000" b="1" u="sng" dirty="0">
                <a:solidFill>
                  <a:srgbClr val="1D0D95"/>
                </a:solidFill>
                <a:latin typeface="Times New Roman" pitchFamily="18" charset="0"/>
                <a:cs typeface="Times New Roman" pitchFamily="18" charset="0"/>
              </a:rPr>
              <a:t>Казанский </a:t>
            </a:r>
            <a:r>
              <a:rPr lang="ru-RU" sz="2000" b="1" u="sng" dirty="0">
                <a:solidFill>
                  <a:srgbClr val="1D0D95"/>
                </a:solidFill>
                <a:latin typeface="Times New Roman" pitchFamily="18" charset="0"/>
                <a:cs typeface="Times New Roman" pitchFamily="18" charset="0"/>
              </a:rPr>
              <a:t>собор</a:t>
            </a:r>
            <a:endParaRPr lang="ru-RU" sz="2000" b="1" u="sng" dirty="0">
              <a:solidFill>
                <a:srgbClr val="1D0D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cityguide-spb.ru/wp-content/uploads/2017/03/kazanskij-sobor-1.jpg"/>
          <p:cNvPicPr>
            <a:picLocks noChangeAspect="1" noChangeArrowheads="1"/>
          </p:cNvPicPr>
          <p:nvPr/>
        </p:nvPicPr>
        <p:blipFill>
          <a:blip r:embed="rId2" cstate="print"/>
          <a:srcRect b="24312"/>
          <a:stretch>
            <a:fillRect/>
          </a:stretch>
        </p:blipFill>
        <p:spPr bwMode="auto">
          <a:xfrm>
            <a:off x="177090" y="221553"/>
            <a:ext cx="8734425" cy="359741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8963" y="1619250"/>
            <a:ext cx="3082925" cy="255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  Пришёл из русской сказки к нам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 Затейливый, узорный храм.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 Встал у канала яркий, броский,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  Похожий на собор московский.</a:t>
            </a:r>
          </a:p>
        </p:txBody>
      </p:sp>
      <p:pic>
        <p:nvPicPr>
          <p:cNvPr id="41986" name="Picture 2" descr="https://nkpiter.ru/wp-content/uploads/2016/08/xram-spasa-na-krovi-8.jpg"/>
          <p:cNvPicPr>
            <a:picLocks noChangeAspect="1" noChangeArrowheads="1"/>
          </p:cNvPicPr>
          <p:nvPr/>
        </p:nvPicPr>
        <p:blipFill>
          <a:blip r:embed="rId2" cstate="print"/>
          <a:srcRect l="4660" b="3513"/>
          <a:stretch>
            <a:fillRect/>
          </a:stretch>
        </p:blipFill>
        <p:spPr bwMode="auto">
          <a:xfrm>
            <a:off x="422119" y="195943"/>
            <a:ext cx="5051218" cy="64269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695950" y="461963"/>
            <a:ext cx="323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Храм Спаса на Крови</a:t>
            </a:r>
            <a:endParaRPr lang="ru-RU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4350" y="639763"/>
            <a:ext cx="4257675" cy="2862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Ростр – это «нос» корабля, или «клюв»,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Железом его обивали.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Судно противника, ростром проткнув,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Победу в бою добывали.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Ну а «носы» кораблей побеждённых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На триумфальных крепили колоннах.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На Стрелке колонны стоят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                                 триумфальные.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Украшены рострами – значит,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                              Ростральные</a:t>
            </a:r>
            <a:r>
              <a:rPr lang="ru-RU" dirty="0"/>
              <a:t>.</a:t>
            </a:r>
          </a:p>
        </p:txBody>
      </p:sp>
      <p:pic>
        <p:nvPicPr>
          <p:cNvPr id="43010" name="Picture 2" descr="http://s1.fotokto.ru/photo/full/68/689886.jpg"/>
          <p:cNvPicPr>
            <a:picLocks noChangeAspect="1" noChangeArrowheads="1"/>
          </p:cNvPicPr>
          <p:nvPr/>
        </p:nvPicPr>
        <p:blipFill>
          <a:blip r:embed="rId2" cstate="print"/>
          <a:srcRect l="7970" r="3336"/>
          <a:stretch>
            <a:fillRect/>
          </a:stretch>
        </p:blipFill>
        <p:spPr bwMode="auto">
          <a:xfrm>
            <a:off x="309323" y="182880"/>
            <a:ext cx="3544219" cy="598278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012" name="Picture 4" descr="http://panevin.ru/uploads/photo/2008/rostralnaya_kolonna_1024.jpg"/>
          <p:cNvPicPr>
            <a:picLocks noChangeAspect="1" noChangeArrowheads="1"/>
          </p:cNvPicPr>
          <p:nvPr/>
        </p:nvPicPr>
        <p:blipFill>
          <a:blip r:embed="rId3" cstate="print"/>
          <a:srcRect l="10051" t="14238" r="18719"/>
          <a:stretch>
            <a:fillRect/>
          </a:stretch>
        </p:blipFill>
        <p:spPr bwMode="auto">
          <a:xfrm>
            <a:off x="5290457" y="3568626"/>
            <a:ext cx="2116183" cy="313261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911725" y="169863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Ростральные колонны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438" y="4843463"/>
            <a:ext cx="4572000" cy="1846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из бронзы: Честь царю, хвала! Мчится, словно ветер, Конь, Тянет удила. На коне сидит герой, Он красивый, молодой. Это – память в честь Петра, Много сделал он добра. Скачет воин в будни, в праздник, А зовётся…</a:t>
            </a:r>
            <a:r>
              <a:rPr lang="ru-RU" sz="2400" b="1" u="sng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Медный всадник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4034" name="Picture 2" descr="http://img-1.photosight.ru/28f/2850574_large.jpg"/>
          <p:cNvPicPr>
            <a:picLocks noChangeAspect="1" noChangeArrowheads="1"/>
          </p:cNvPicPr>
          <p:nvPr/>
        </p:nvPicPr>
        <p:blipFill>
          <a:blip r:embed="rId2" cstate="print"/>
          <a:srcRect t="8921" r="-355"/>
          <a:stretch>
            <a:fillRect/>
          </a:stretch>
        </p:blipFill>
        <p:spPr bwMode="auto">
          <a:xfrm>
            <a:off x="929548" y="261257"/>
            <a:ext cx="7378429" cy="446749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kudago.com/media/images/list/2c/13/2c13b216952d13ee99395c35a77fab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4" y="209006"/>
            <a:ext cx="8412480" cy="491163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54088" y="5210175"/>
            <a:ext cx="6413500" cy="1477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мая 1703 – День рождения города! В этот день царь Петр I заложил первое здание будущего города – Петропавловскую крепость. Крепость располагается в устье реки Невы на Заячьем острове. Пётр I назвал город в честь своего покровителя - Святого апостола Петра.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501775" y="3117850"/>
            <a:ext cx="570865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уважения к родному городу посредством расширения представлений о Петербурге, как культурной столице.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1.Продолжать знакомить детей с памятниками истории и культуры Санкт-Петербурга.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2.Углублять знания дошкольников об истории основания города.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3.Воспитывать чувство гордости родным городом и желание его беречь.</a:t>
            </a:r>
          </a:p>
        </p:txBody>
      </p:sp>
      <p:pic>
        <p:nvPicPr>
          <p:cNvPr id="1026" name="Picture 2" descr="https://img-fotki.yandex.ru/get/15587/29966544.3/0_1c3d80_cbf78e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63" y="300445"/>
            <a:ext cx="8778397" cy="2246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03513" y="627063"/>
            <a:ext cx="2592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Интернет ресурсы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973263" y="1600200"/>
            <a:ext cx="4572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https://nsportal.ru/detskiy-sad/okruzhayushchiy-mir/2014/10/22/kartoteka-stikhov-o-sankt-peterburge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011363" y="28495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https://yandex.ru/images/search?text=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443163" y="12033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Коль живем мы с вами, дети, В лучшем городе на свете, в славном городе Петра, Нам о нем узнать пора. </a:t>
            </a:r>
          </a:p>
        </p:txBody>
      </p:sp>
      <p:pic>
        <p:nvPicPr>
          <p:cNvPr id="7171" name="Picture 2" descr="https://flytothesky.ru/wp-content/uploads/2014/11/4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3"/>
            <a:ext cx="9144000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0" y="1125538"/>
            <a:ext cx="4297363" cy="25542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 живем мы с вами, дети, В лучшем городе на свете, в славном городе Петра, Нам о нем узнать пора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olzam.ru/media/k2/items/cache/2e2c1711fe12b24ae23d95c35bfd21c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33" y="279765"/>
            <a:ext cx="3878393" cy="6225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64075" y="1519238"/>
            <a:ext cx="3840163" cy="304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Жил давно в России царь, Очень мудрый государь. Он на троне не сидел, Делал за день по сто дел. Одержал побед немало, Мореходом был бывалым; Он и плотник, и кузнец, Кто был царь тот удалец?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618163" y="444500"/>
            <a:ext cx="1582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Петр 1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12.fotocdn.net/s13/128/public_pin_l/490/2356406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1" y="470126"/>
            <a:ext cx="5630090" cy="5682480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008688" y="1384300"/>
            <a:ext cx="2900362" cy="266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Средь петербургских берегов В гранит она зажата, Меж разводных течёт мостов. Что за река, ребята?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125" y="444500"/>
            <a:ext cx="13223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7825" y="2509838"/>
            <a:ext cx="2036763" cy="3416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болоту Петр шел, остров Заячий нашел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собрал рабочий люд и построил крепость тут.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Крепость новая стоит, пушками врагу грозит.</a:t>
            </a:r>
          </a:p>
        </p:txBody>
      </p:sp>
      <p:pic>
        <p:nvPicPr>
          <p:cNvPr id="18436" name="Picture 4" descr="https://ds03.infourok.ru/uploads/ex/08f3/0004d76a-f2eecfb2/img20.jpg"/>
          <p:cNvPicPr>
            <a:picLocks noChangeAspect="1" noChangeArrowheads="1"/>
          </p:cNvPicPr>
          <p:nvPr/>
        </p:nvPicPr>
        <p:blipFill>
          <a:blip r:embed="rId2" cstate="print"/>
          <a:srcRect t="5152" b="6323"/>
          <a:stretch>
            <a:fillRect/>
          </a:stretch>
        </p:blipFill>
        <p:spPr bwMode="auto">
          <a:xfrm>
            <a:off x="352696" y="261257"/>
            <a:ext cx="5878287" cy="64008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6453188" y="379413"/>
            <a:ext cx="2690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Петропавловская крепость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5300" y="766763"/>
            <a:ext cx="1841500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Собор этот выше других и старей.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усыпальница русских царей.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Издалека виден шпиль золотой,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Высится он над стеной крепостной.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Ангел под самыми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 Петра осеняет крылами.</a:t>
            </a:r>
          </a:p>
        </p:txBody>
      </p:sp>
      <p:pic>
        <p:nvPicPr>
          <p:cNvPr id="11267" name="Рисунок 2" descr="https://denvistorii.ru/sites/default/files/2016-05/zalozhena-petropavlovskaia-krepost-pervoe-zdanie.jpg"/>
          <p:cNvPicPr>
            <a:picLocks noChangeAspect="1" noChangeArrowheads="1"/>
          </p:cNvPicPr>
          <p:nvPr/>
        </p:nvPicPr>
        <p:blipFill>
          <a:blip r:embed="rId2" cstate="print"/>
          <a:srcRect t="11864" r="4713"/>
          <a:stretch>
            <a:fillRect/>
          </a:stretch>
        </p:blipFill>
        <p:spPr bwMode="auto">
          <a:xfrm>
            <a:off x="269875" y="252413"/>
            <a:ext cx="4237038" cy="31432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268" name="Рисунок 3" descr="http://itd2.mycdn.me/image?id=838141330343&amp;t=20&amp;plc=WEB&amp;tkn=*ROCt3l-x7zvlMHTZKAHq0_WBr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3070225"/>
            <a:ext cx="3200400" cy="355441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63" y="574675"/>
            <a:ext cx="3500437" cy="2554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мосты в Петербурге.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Шесть сотен мостов.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припомнить и за день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Всех его островов.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Васильевский, Заячий,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Каменный есть...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этих строчках ты знаешь ли,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Всех, пожалуй, не счесть! </a:t>
            </a:r>
          </a:p>
        </p:txBody>
      </p:sp>
      <p:pic>
        <p:nvPicPr>
          <p:cNvPr id="20482" name="Picture 2" descr="https://static.life.ru/posts/2016/12/940726/gr/north/b146b1220ef3ad1e169d7bd211d6258a__1200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1" y="228600"/>
            <a:ext cx="4760259" cy="388619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http://pbs.twimg.com/media/CoHk_hRWIAAtrG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588" y="3590364"/>
            <a:ext cx="4679577" cy="294417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4188" y="4265613"/>
            <a:ext cx="3011487" cy="25542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Ведь по ним, не смолкая,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вперед, то назад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Лихо мчатся трамваи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машины спешат.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идут пешеходы,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замедлив шагов,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скользят пароходы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пролеты мостов"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465888" y="15716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Мосты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8100" y="1531938"/>
            <a:ext cx="2546350" cy="4400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Площадь эта главная, Площадь эта славная. Побывать на ней все рады: Тут проводятся парады, Проходят демонстранты, Играют оркестранты. Бывают здесь гуляния, На лошадях катания. Хоть она и старая, Но выглядит, как новая, Площадь наша главная. Дворцовая!</a:t>
            </a:r>
          </a:p>
        </p:txBody>
      </p:sp>
      <p:pic>
        <p:nvPicPr>
          <p:cNvPr id="21506" name="Picture 2" descr="https://stolitsa-spb.ru/wp-content/uploads/2016/12/53e2b1676e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51" y="261257"/>
            <a:ext cx="5892529" cy="628323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132513" y="431800"/>
            <a:ext cx="301148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Дворцовая площадь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538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Trebuchet MS</vt:lpstr>
      <vt:lpstr>Georgia</vt:lpstr>
      <vt:lpstr>Calibri</vt:lpstr>
      <vt:lpstr>Times New Roman</vt:lpstr>
      <vt:lpstr>Slipstream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2014-09-16T21:39:42Z</dcterms:created>
  <dcterms:modified xsi:type="dcterms:W3CDTF">2018-05-29T07:23:02Z</dcterms:modified>
</cp:coreProperties>
</file>