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8" r:id="rId4"/>
    <p:sldId id="258" r:id="rId5"/>
    <p:sldId id="260" r:id="rId6"/>
    <p:sldId id="261" r:id="rId7"/>
    <p:sldId id="264" r:id="rId8"/>
    <p:sldId id="266" r:id="rId9"/>
    <p:sldId id="267" r:id="rId10"/>
    <p:sldId id="265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1F22556-52AA-43D2-A001-1ED2371E9020}">
          <p14:sldIdLst>
            <p14:sldId id="256"/>
            <p14:sldId id="257"/>
            <p14:sldId id="268"/>
          </p14:sldIdLst>
        </p14:section>
        <p14:section name="Раздел без заголовка" id="{1D5C4A93-DD9C-4826-BD59-D1390FA4BB75}">
          <p14:sldIdLst>
            <p14:sldId id="258"/>
            <p14:sldId id="260"/>
            <p14:sldId id="261"/>
            <p14:sldId id="264"/>
            <p14:sldId id="266"/>
            <p14:sldId id="267"/>
            <p14:sldId id="26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0A303-698B-4272-B0F0-C5E3B4EE8DF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5E152-20B0-4F2C-BAA2-C517F1640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5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94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1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C5AE-52A9-46BF-834D-B8B56F372370}" type="datetime1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21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F78-5937-4DCE-B74B-19F3BB783CD0}" type="datetime1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1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6E6-A71F-42B8-A0E3-B7333A197C35}" type="datetime1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1F11-6236-4615-91E3-9638E8C2844F}" type="datetime1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7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DB7C-53FA-4C14-B591-2B03ECEAFA9A}" type="datetime1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5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284-0E31-4E19-946E-3CC97AEA27ED}" type="datetime1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7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B0-DF1C-401E-9F68-FBD99AD7B9FE}" type="datetime1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0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5BB7-4586-4C25-84AF-6664EB7C806B}" type="datetime1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5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A880-427B-448E-AB09-7AA45CA5BD6F}" type="datetime1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3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4D2C-DD2E-4DAA-83B8-F6ED3AD29464}" type="datetime1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2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0DF3-945C-488C-BECD-0FF2644BFA7E}" type="datetime1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1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68DB3-6925-47CB-A99B-740C644C9DDB}" type="datetime1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CC11-3E3A-4267-AC5D-81FDB6F5D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8343" y="832662"/>
            <a:ext cx="5267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99367F"/>
                </a:solidFill>
              </a:rPr>
              <a:t>Лепка в детском саду</a:t>
            </a:r>
            <a:endParaRPr lang="ru-RU" sz="5400" i="1" dirty="0">
              <a:solidFill>
                <a:srgbClr val="9936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4331" y="4219805"/>
            <a:ext cx="409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9367F"/>
                </a:solidFill>
              </a:rPr>
              <a:t>Ф.И.О.</a:t>
            </a:r>
            <a:endParaRPr lang="ru-RU" sz="2800" dirty="0">
              <a:solidFill>
                <a:srgbClr val="99367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1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31" y="2502408"/>
            <a:ext cx="3950562" cy="224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8062" y="6177394"/>
            <a:ext cx="409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9367F"/>
                </a:solidFill>
              </a:rPr>
              <a:t>Спасибо за внимание!</a:t>
            </a:r>
            <a:endParaRPr lang="ru-RU" sz="2800" dirty="0">
              <a:solidFill>
                <a:srgbClr val="99367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5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20835" y="853674"/>
            <a:ext cx="2643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99367F"/>
                </a:solidFill>
              </a:rPr>
              <a:t>Цель проекта:</a:t>
            </a:r>
            <a:endParaRPr lang="ru-RU" sz="3200" dirty="0">
              <a:solidFill>
                <a:srgbClr val="99367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5623" y="1578951"/>
            <a:ext cx="39037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Выявить свойства и состав пластилина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0835" y="2472933"/>
            <a:ext cx="1526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99367F"/>
                </a:solidFill>
              </a:rPr>
              <a:t>Задачи:</a:t>
            </a:r>
            <a:endParaRPr lang="ru-RU" sz="3200" dirty="0">
              <a:solidFill>
                <a:srgbClr val="99367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45622" y="3075991"/>
            <a:ext cx="39037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Изучить историю появления пластилина;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Определить какими свойствами обладает пластилин.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История изобретения пластилина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242" y="1031966"/>
            <a:ext cx="7664787" cy="4310743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/>
              <a:t>Пластилин </a:t>
            </a:r>
            <a:r>
              <a:rPr lang="ru-RU" sz="2900" dirty="0"/>
              <a:t>– это материал, использующийся для лепки различных изделий. Название «Пластилин» произошло от итальянского </a:t>
            </a:r>
            <a:r>
              <a:rPr lang="ru-RU" sz="2900" dirty="0" err="1"/>
              <a:t>plastilina</a:t>
            </a:r>
            <a:r>
              <a:rPr lang="ru-RU" sz="2900" dirty="0"/>
              <a:t>, которое, в свою очередь, древнегреческого слова </a:t>
            </a:r>
            <a:r>
              <a:rPr lang="ru-RU" sz="2900" dirty="0" err="1"/>
              <a:t>plastos</a:t>
            </a:r>
            <a:r>
              <a:rPr lang="ru-RU" sz="2900" dirty="0"/>
              <a:t>, означающего «лепной».</a:t>
            </a:r>
          </a:p>
          <a:p>
            <a:r>
              <a:rPr lang="ru-RU" sz="2900" dirty="0"/>
              <a:t>Известно, что пластилин был изобретен преподавателем Школы искусств Вильямом </a:t>
            </a:r>
            <a:r>
              <a:rPr lang="ru-RU" sz="2900" dirty="0" err="1"/>
              <a:t>Харбаттом</a:t>
            </a:r>
            <a:r>
              <a:rPr lang="ru-RU" sz="2900" dirty="0"/>
              <a:t> в Англии в 1897 году ( Приложение I. Рис.1). До этого для лепки использовалась исключительно глина, и </a:t>
            </a:r>
            <a:r>
              <a:rPr lang="ru-RU" sz="2900" dirty="0" err="1"/>
              <a:t>Харбатт</a:t>
            </a:r>
            <a:r>
              <a:rPr lang="ru-RU" sz="2900" dirty="0"/>
              <a:t> хотел обеспечить своих студентов таким материалом, который бы не высыхал при создании скульптур и мог быть использован многократно.</a:t>
            </a:r>
          </a:p>
          <a:p>
            <a:r>
              <a:rPr lang="ru-RU" sz="2900" dirty="0"/>
              <a:t>Вначале Вильям планировал использовать свое изобретение в образовательных целях. Но, увидев, какое удовольствие от пластилина получила его семья, принял решение о продаже пластилина, чтобы и другие дети могли ему радоваться. Название « Пластилин» придумывали всей семьей.</a:t>
            </a:r>
          </a:p>
          <a:p>
            <a:r>
              <a:rPr lang="ru-RU" sz="2900" dirty="0"/>
              <a:t>В 1900 году </a:t>
            </a:r>
            <a:r>
              <a:rPr lang="ru-RU" sz="2900" dirty="0" err="1"/>
              <a:t>Харбутт</a:t>
            </a:r>
            <a:r>
              <a:rPr lang="ru-RU" sz="2900" dirty="0"/>
              <a:t> открыл свою фабрику, которая проработала до пожара 1968 года, в данный момент производство перенесено в </a:t>
            </a:r>
            <a:r>
              <a:rPr lang="ru-RU" sz="2900" dirty="0" err="1"/>
              <a:t>Тайланд</a:t>
            </a:r>
            <a:r>
              <a:rPr lang="ru-RU" sz="2900" dirty="0"/>
              <a:t>.</a:t>
            </a:r>
          </a:p>
          <a:p>
            <a:r>
              <a:rPr lang="ru-RU" sz="2900" dirty="0"/>
              <a:t>В Германии изобретателем пластилина считают Франца Колба. ( Приложение I. Рис.2). Пластилин по его рецептуре до сих пор продается под названием «Мюнхенский художественный пластилин».</a:t>
            </a:r>
          </a:p>
          <a:p>
            <a:r>
              <a:rPr lang="ru-RU" sz="2900" dirty="0"/>
              <a:t>С тех пор художники, архитекторы, инженеры и дети использовали тонны пластилина для создания самых разных вещей.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2" y="4987227"/>
            <a:ext cx="1734249" cy="17342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85" y="-1"/>
            <a:ext cx="2254252" cy="169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6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t="-4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40379" y="655371"/>
            <a:ext cx="36775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99367F"/>
                </a:solidFill>
              </a:rPr>
              <a:t>Пластилин – материал для лепки, состоящий из глины с воском и маслом. </a:t>
            </a:r>
            <a:endParaRPr lang="ru-RU" sz="3200" dirty="0">
              <a:solidFill>
                <a:srgbClr val="99367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4375" y="3444305"/>
            <a:ext cx="48581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r>
              <a:rPr lang="ru-RU" sz="4000" dirty="0" smtClean="0">
                <a:solidFill>
                  <a:srgbClr val="99367F"/>
                </a:solidFill>
              </a:rPr>
              <a:t> </a:t>
            </a:r>
            <a:r>
              <a:rPr lang="ru-RU" sz="3200" dirty="0" smtClean="0">
                <a:solidFill>
                  <a:srgbClr val="99367F"/>
                </a:solidFill>
              </a:rPr>
              <a:t>При лепке из пластилина разминаются пальцы рук (мелка моторика) – а это развитие мозга и профилактика болезней.</a:t>
            </a:r>
            <a:endParaRPr lang="ru-RU" sz="3200" dirty="0">
              <a:solidFill>
                <a:srgbClr val="993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4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3073" y="809897"/>
            <a:ext cx="3370217" cy="60089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Лесная полянка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003073" y="1602377"/>
            <a:ext cx="337021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FF0000"/>
                </a:solidFill>
              </a:rPr>
              <a:t>Лепим Белый гриб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51" y="3013165"/>
            <a:ext cx="3017519" cy="226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4000" r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53144" y="470262"/>
            <a:ext cx="3135086" cy="227293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Лепим ножку. </a:t>
            </a:r>
          </a:p>
          <a:p>
            <a:r>
              <a:rPr lang="ru-RU" sz="1600" dirty="0" smtClean="0"/>
              <a:t>Возьмем </a:t>
            </a:r>
            <a:r>
              <a:rPr lang="ru-RU" sz="1600" dirty="0"/>
              <a:t>белый или светло-бежевый пластилин, разомнем его и скатаем очень толстенькую колбаску. Если вы лепите с взрослыми детьми, то можете придать ножке слегка заостренную конусовидную форму.</a:t>
            </a:r>
            <a:r>
              <a:rPr lang="ru-RU" sz="1600" dirty="0" smtClean="0"/>
              <a:t> ножку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11" y="2013313"/>
            <a:ext cx="1565364" cy="11740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09" y="3345136"/>
            <a:ext cx="1995111" cy="14963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2881" y="2743199"/>
            <a:ext cx="2194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Лепим шляпку. </a:t>
            </a:r>
            <a:r>
              <a:rPr lang="ru-RU" sz="1600" dirty="0">
                <a:solidFill>
                  <a:srgbClr val="000000"/>
                </a:solidFill>
              </a:rPr>
              <a:t>Скатаем из коричневого пластилина достаточно большой шар – примерно такого размера, как хотим получить шляпку.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797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975" y="4110602"/>
            <a:ext cx="2241551" cy="2245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4" y="4036598"/>
            <a:ext cx="2375081" cy="23750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905" y="708981"/>
            <a:ext cx="3825025" cy="286876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503" y="24886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Можно сделать травку вокруг грибов. Возьмем небольшие кусочки разных оттенков зеленого и желтого цвета, смешаем их и скатаем колбаску. Расплющим колбаску и надсечем ее стеком.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1" y="1783896"/>
            <a:ext cx="2035628" cy="15267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03" y="1962631"/>
            <a:ext cx="4293824" cy="32302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27" y="119656"/>
            <a:ext cx="1537200" cy="24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840" y="235132"/>
            <a:ext cx="3028950" cy="69233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+mn-lt"/>
              </a:rPr>
              <a:t>Змея из пластилина</a:t>
            </a:r>
            <a:endParaRPr lang="ru-RU" sz="24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8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12" y="1783508"/>
            <a:ext cx="3824039" cy="28680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6756" y="758186"/>
            <a:ext cx="7445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Возьмите кусочек пластилина, разомните его и скатайте в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цилиндр-шнурок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6" y="1154042"/>
            <a:ext cx="3357153" cy="9490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6756" y="2216778"/>
            <a:ext cx="6570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С более толстого конца (или с любого, если вы слепили ровную колбаску) большим и указательным пальцем расплющим пластилин. Получилась змеиная голова.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7" y="3223157"/>
            <a:ext cx="3624566" cy="8132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6755" y="4211804"/>
            <a:ext cx="61656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</a:rPr>
              <a:t>Скатаем два маленьких шарика-глаза и прилепим их  к голове змейки. </a:t>
            </a:r>
            <a:r>
              <a:rPr lang="ru-RU" sz="1600" dirty="0"/>
              <a:t>Сделаем раздвоенный язычок. Для этого скатаем тонкую колбаску, расплющим ее. Затем  стеком рассечем один конец  языка и прилепим его снизу к голове змеи.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10" y="5017296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44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64" y="313828"/>
            <a:ext cx="1864489" cy="186448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8" y="478617"/>
            <a:ext cx="2508069" cy="18644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87" y="4990653"/>
            <a:ext cx="2315935" cy="14636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1672254"/>
            <a:ext cx="3728747" cy="27951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6" y="4650739"/>
            <a:ext cx="1705612" cy="17056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0987" y="3138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Helvetica" panose="020B0604020202020204" pitchFamily="34" charset="0"/>
              </a:rPr>
              <a:t>Лепка из пластилина – это увлекательное и творческое времяпрепровождение, которое никого не оставит равнодушным.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97378" y="4699998"/>
            <a:ext cx="36929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Helvetica" panose="020B0604020202020204" pitchFamily="34" charset="0"/>
              </a:rPr>
              <a:t>Каждая поделка, сделанная из пластилина вашими руками, принесет вам и окружающим вас людей только радость и огромное желание слепить что-нибудь новенькое.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6370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2c974bf0eed8eba85fdaa112f6704b49f8fbc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456</Words>
  <Application>Microsoft Office PowerPoint</Application>
  <PresentationFormat>Экран (4:3)</PresentationFormat>
  <Paragraphs>41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История изобретения пластилина </vt:lpstr>
      <vt:lpstr>Презентация PowerPoint</vt:lpstr>
      <vt:lpstr>Лесная полянка</vt:lpstr>
      <vt:lpstr>Презентация PowerPoint</vt:lpstr>
      <vt:lpstr>Презентация PowerPoint</vt:lpstr>
      <vt:lpstr>Змея из пластилина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alex</cp:lastModifiedBy>
  <cp:revision>26</cp:revision>
  <dcterms:created xsi:type="dcterms:W3CDTF">2015-07-03T14:09:28Z</dcterms:created>
  <dcterms:modified xsi:type="dcterms:W3CDTF">2020-05-19T04:59:19Z</dcterms:modified>
</cp:coreProperties>
</file>