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Лэпбук</a:t>
            </a:r>
            <a:r>
              <a:rPr lang="ru-RU" b="1" i="1" dirty="0" smtClean="0">
                <a:solidFill>
                  <a:srgbClr val="7030A0"/>
                </a:solidFill>
              </a:rPr>
              <a:t> Лето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Выполнила 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МБОУ г.Иркутска Д/с №155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Стребкова И.В.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9_171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052736"/>
            <a:ext cx="3976789" cy="553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9_17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6628" y="1268760"/>
            <a:ext cx="7125262" cy="522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9_171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6729589" cy="494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9_171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831" y="1556792"/>
            <a:ext cx="7129341" cy="501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9_171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859" y="1772816"/>
            <a:ext cx="6771101" cy="488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519_17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843024"/>
            <a:ext cx="6660232" cy="4828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Лэпбук Лето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Сергей</cp:lastModifiedBy>
  <cp:revision>8</cp:revision>
  <dcterms:created xsi:type="dcterms:W3CDTF">2012-05-18T13:41:25Z</dcterms:created>
  <dcterms:modified xsi:type="dcterms:W3CDTF">2020-05-20T04:58:51Z</dcterms:modified>
</cp:coreProperties>
</file>