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1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F5C3BF7-D63F-4A1C-9B69-60FF8591A5D5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7C960F2-A197-482F-8AB1-3B14F7421B5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270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3BF7-D63F-4A1C-9B69-60FF8591A5D5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60F2-A197-482F-8AB1-3B14F7421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862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3BF7-D63F-4A1C-9B69-60FF8591A5D5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60F2-A197-482F-8AB1-3B14F7421B5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52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3BF7-D63F-4A1C-9B69-60FF8591A5D5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60F2-A197-482F-8AB1-3B14F7421B5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973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3BF7-D63F-4A1C-9B69-60FF8591A5D5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60F2-A197-482F-8AB1-3B14F7421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265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3BF7-D63F-4A1C-9B69-60FF8591A5D5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60F2-A197-482F-8AB1-3B14F7421B5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017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3BF7-D63F-4A1C-9B69-60FF8591A5D5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60F2-A197-482F-8AB1-3B14F7421B5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554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3BF7-D63F-4A1C-9B69-60FF8591A5D5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60F2-A197-482F-8AB1-3B14F7421B5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736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3BF7-D63F-4A1C-9B69-60FF8591A5D5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60F2-A197-482F-8AB1-3B14F7421B5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268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3BF7-D63F-4A1C-9B69-60FF8591A5D5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60F2-A197-482F-8AB1-3B14F7421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148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3BF7-D63F-4A1C-9B69-60FF8591A5D5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60F2-A197-482F-8AB1-3B14F7421B5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171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3BF7-D63F-4A1C-9B69-60FF8591A5D5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60F2-A197-482F-8AB1-3B14F7421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15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3BF7-D63F-4A1C-9B69-60FF8591A5D5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60F2-A197-482F-8AB1-3B14F7421B55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408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3BF7-D63F-4A1C-9B69-60FF8591A5D5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60F2-A197-482F-8AB1-3B14F7421B5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119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3BF7-D63F-4A1C-9B69-60FF8591A5D5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60F2-A197-482F-8AB1-3B14F7421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682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3BF7-D63F-4A1C-9B69-60FF8591A5D5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60F2-A197-482F-8AB1-3B14F7421B5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352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3BF7-D63F-4A1C-9B69-60FF8591A5D5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60F2-A197-482F-8AB1-3B14F7421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169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F5C3BF7-D63F-4A1C-9B69-60FF8591A5D5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7C960F2-A197-482F-8AB1-3B14F7421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96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364" y="2670699"/>
            <a:ext cx="4926994" cy="2771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483688" y="232012"/>
            <a:ext cx="7882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детский сад №174 «Росинка»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16607" y="5718411"/>
            <a:ext cx="30094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Подготовила: воспитатель</a:t>
            </a:r>
          </a:p>
          <a:p>
            <a:pPr algn="r"/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Мокшина С.В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491182" y="1839702"/>
            <a:ext cx="53684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Лепбук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посвященный празднику 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«9 мая – День Победы»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7092" y="6180076"/>
            <a:ext cx="2115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Ульяновск, 2020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829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72" y="791570"/>
            <a:ext cx="3975905" cy="5301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9"/>
          <a:stretch/>
        </p:blipFill>
        <p:spPr>
          <a:xfrm>
            <a:off x="4797553" y="1928748"/>
            <a:ext cx="6782208" cy="4409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708478" y="636086"/>
            <a:ext cx="696035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Лепбук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 празднику «9 мая – День Победы»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Цель - формирование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 дошкольников активной гражданской позиции и патриотизма как важнейших духовно-нравственных и социальных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ценностей.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127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768" y="1172954"/>
            <a:ext cx="3810895" cy="381089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9501" y="580235"/>
            <a:ext cx="4101333" cy="5468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41" y="1438995"/>
            <a:ext cx="3634676" cy="4846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228299" y="607998"/>
            <a:ext cx="47625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Стихи для детей о празднике 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«День Победы»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501" y="4893012"/>
            <a:ext cx="72469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Медали и ордена ВОВ</a:t>
            </a:r>
          </a:p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Цель: знакомство детей с орденами, которыми награждали в ВОВ героев, воспитывать уважение к героям ВОВ, чувство гордости за народ, победивший врага.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895" y="607998"/>
            <a:ext cx="52574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 и символика праздника 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«9 мая – День Победы»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674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216" y="2511187"/>
            <a:ext cx="1919563" cy="19195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56" y="2511187"/>
            <a:ext cx="1919563" cy="191956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13114" y="-284236"/>
            <a:ext cx="5617413" cy="7489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50626" y="652001"/>
            <a:ext cx="1526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Города –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герои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0626" y="5336458"/>
            <a:ext cx="10795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Герои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ВОВ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28142" y="890188"/>
            <a:ext cx="1810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 – 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герои ВОВ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26965" y="5336458"/>
            <a:ext cx="19319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Пионеры – 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Герои ВОВ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720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80"/>
          <a:stretch/>
        </p:blipFill>
        <p:spPr>
          <a:xfrm rot="16200000">
            <a:off x="1157014" y="-214327"/>
            <a:ext cx="3104136" cy="4517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45"/>
          <a:stretch/>
        </p:blipFill>
        <p:spPr>
          <a:xfrm rot="16200000">
            <a:off x="4781693" y="776053"/>
            <a:ext cx="3049532" cy="4692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66824" y="2918827"/>
            <a:ext cx="2992272" cy="3989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34747" y="3815933"/>
            <a:ext cx="32014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 для детей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военную тему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45866" y="4913675"/>
            <a:ext cx="4222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 «Собери пословицу»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29865" y="2217209"/>
            <a:ext cx="17194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«Кому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нужно»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865" y="4559886"/>
            <a:ext cx="1521053" cy="163090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587" y="636882"/>
            <a:ext cx="2485281" cy="248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76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10133" y="1846093"/>
            <a:ext cx="3884068" cy="5178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41948" y="-146052"/>
            <a:ext cx="3959272" cy="5279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714699" y="873456"/>
            <a:ext cx="36479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Загадки для </a:t>
            </a:r>
            <a:r>
              <a:rPr lang="ru-RU" sz="2400" b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 про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оенные профессии 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военную технику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5320" y="4892751"/>
            <a:ext cx="53633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Цель: воспитание у детей интереса 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 русскому фольклору.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068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903" y="707411"/>
            <a:ext cx="4203510" cy="5604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44937" y="3739487"/>
            <a:ext cx="461312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Военный кроссворд</a:t>
            </a:r>
          </a:p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ля детей</a:t>
            </a:r>
          </a:p>
          <a:p>
            <a:pPr algn="ctr"/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Цель: вызвать интерес у детей</a:t>
            </a:r>
          </a:p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к разгадыванию кроссвордов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96" y="914543"/>
            <a:ext cx="4688987" cy="28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546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27361" y="1220902"/>
            <a:ext cx="4281986" cy="5709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9224" y="1291993"/>
            <a:ext cx="5277133" cy="39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776717" y="789779"/>
            <a:ext cx="6919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Раскраски для детей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Цель: развитие усидчивости, мелкой моторики,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расширение кругозора.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106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9368" y="2863447"/>
            <a:ext cx="64487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4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050" y="777094"/>
            <a:ext cx="4488389" cy="533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9636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179</TotalTime>
  <Words>201</Words>
  <Application>Microsoft Office PowerPoint</Application>
  <PresentationFormat>Широкоэкранный</PresentationFormat>
  <Paragraphs>43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Garamond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Мокшина</dc:creator>
  <cp:lastModifiedBy>Светлана Мокшина</cp:lastModifiedBy>
  <cp:revision>16</cp:revision>
  <dcterms:created xsi:type="dcterms:W3CDTF">2020-05-15T04:53:45Z</dcterms:created>
  <dcterms:modified xsi:type="dcterms:W3CDTF">2020-05-19T07:02:53Z</dcterms:modified>
</cp:coreProperties>
</file>