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74" r:id="rId13"/>
    <p:sldId id="265" r:id="rId14"/>
    <p:sldId id="266" r:id="rId15"/>
    <p:sldId id="267" r:id="rId16"/>
    <p:sldId id="271" r:id="rId17"/>
    <p:sldId id="268" r:id="rId18"/>
    <p:sldId id="269" r:id="rId19"/>
    <p:sldId id="270" r:id="rId20"/>
    <p:sldId id="277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643" autoAdjust="0"/>
  </p:normalViewPr>
  <p:slideViewPr>
    <p:cSldViewPr>
      <p:cViewPr>
        <p:scale>
          <a:sx n="66" d="100"/>
          <a:sy n="66" d="100"/>
        </p:scale>
        <p:origin x="-1848" y="-3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7F4C692-2403-4A18-A75B-86A1B729B57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938262C-22EA-44AD-8CD4-F0571F758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C692-2403-4A18-A75B-86A1B729B57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262C-22EA-44AD-8CD4-F0571F758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C692-2403-4A18-A75B-86A1B729B57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262C-22EA-44AD-8CD4-F0571F758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C692-2403-4A18-A75B-86A1B729B57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262C-22EA-44AD-8CD4-F0571F758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7F4C692-2403-4A18-A75B-86A1B729B57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938262C-22EA-44AD-8CD4-F0571F758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C692-2403-4A18-A75B-86A1B729B57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262C-22EA-44AD-8CD4-F0571F758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C692-2403-4A18-A75B-86A1B729B57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262C-22EA-44AD-8CD4-F0571F758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C692-2403-4A18-A75B-86A1B729B57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262C-22EA-44AD-8CD4-F0571F758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C692-2403-4A18-A75B-86A1B729B57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262C-22EA-44AD-8CD4-F0571F758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C692-2403-4A18-A75B-86A1B729B57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262C-22EA-44AD-8CD4-F0571F758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C692-2403-4A18-A75B-86A1B729B57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262C-22EA-44AD-8CD4-F0571F758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F4C692-2403-4A18-A75B-86A1B729B574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38262C-22EA-44AD-8CD4-F0571F758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10000">
    <p:pull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1435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Impact" pitchFamily="34" charset="0"/>
              </a:rPr>
              <a:t>Проект </a:t>
            </a:r>
            <a:r>
              <a:rPr lang="ru-RU" sz="60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ru-RU" sz="60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6600" dirty="0" smtClean="0">
                <a:solidFill>
                  <a:schemeClr val="bg1"/>
                </a:solidFill>
                <a:latin typeface="Impact" pitchFamily="34" charset="0"/>
              </a:rPr>
              <a:t>«</a:t>
            </a:r>
            <a:r>
              <a:rPr lang="ru-RU" sz="6600" dirty="0">
                <a:solidFill>
                  <a:schemeClr val="bg1"/>
                </a:solidFill>
                <a:latin typeface="Impact" pitchFamily="34" charset="0"/>
              </a:rPr>
              <a:t>День Победы»</a:t>
            </a:r>
            <a:br>
              <a:rPr lang="ru-RU" sz="6600" dirty="0">
                <a:solidFill>
                  <a:schemeClr val="bg1"/>
                </a:solidFill>
                <a:latin typeface="Impact" pitchFamily="34" charset="0"/>
              </a:rPr>
            </a:br>
            <a:endParaRPr lang="ru-RU" sz="6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35756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Касимов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МБДОУ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«Детский сад №15»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Воспитатели: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Мелешкина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А.И., </a:t>
            </a:r>
            <a:r>
              <a:rPr 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Боганова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Н.В.,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240" y="357166"/>
            <a:ext cx="33575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План </a:t>
            </a:r>
            <a:r>
              <a:rPr lang="ru-RU" sz="2800" b="1" dirty="0" smtClean="0">
                <a:solidFill>
                  <a:srgbClr val="002060"/>
                </a:solidFill>
              </a:rPr>
              <a:t>мероприятий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857232"/>
          <a:ext cx="8001056" cy="586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428760"/>
                <a:gridCol w="1428760"/>
                <a:gridCol w="1071570"/>
                <a:gridCol w="1143008"/>
                <a:gridCol w="1000132"/>
                <a:gridCol w="1285884"/>
              </a:tblGrid>
              <a:tr h="6194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проведения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 проведения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 мероприятия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4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с детьми о войне  «Поклон победителям», «Мир не знал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еще такого боя», «Кого называют ветераном».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Воспитатели, воспитанники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29.04.2015г.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9.00-9.30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детский сад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подготовительная группа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4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«Букет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гвоздичек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Ручной труд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Воспитатели, воспитанники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30.04.2015г.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9.00-9.30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детский сад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подготовительная группа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4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«Музей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славы»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Экскурсия в музей славы СОШ № 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Воспитатели, воспитанники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06.05.2015г.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10.00-10.40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СОШ № 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4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«Подарок ветерану»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Благотворительная акция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Воспитатели, воспитанники, родители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 2015г.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10.00-11.00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детский сад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подготовительная группа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4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«Песня в подарок»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Прослушивание песен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военного времени , подарки дисков ветеранам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Воспитатели, воспитанники, родители</a:t>
                      </a: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06.05.2015г.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14.00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детский сад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подготовительная группа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4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«Подари рисунок ветерану»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Рисунки на тему «Салют победы», «Имя ему - солдат», «Военная техника»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Воспитанники подготовительных групп, ветераны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07.05.2015г.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10.00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детский сад, старшая,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подготовительная группа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240" y="357166"/>
            <a:ext cx="33575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002060"/>
                </a:solidFill>
              </a:rPr>
              <a:t>План </a:t>
            </a:r>
            <a:r>
              <a:rPr lang="ru-RU" sz="2800" b="1" smtClean="0">
                <a:solidFill>
                  <a:srgbClr val="002060"/>
                </a:solidFill>
              </a:rPr>
              <a:t>мероприятий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857232"/>
          <a:ext cx="8001056" cy="528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428760"/>
                <a:gridCol w="1428760"/>
                <a:gridCol w="1143008"/>
                <a:gridCol w="1071570"/>
                <a:gridCol w="1000132"/>
                <a:gridCol w="1285884"/>
              </a:tblGrid>
              <a:tr h="6194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проведения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 проведения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 мероприятия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4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«День Победы»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Выставка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Воспитанники, родители, воспитатели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06.05-15.05.2015г.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11.00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детский сад</a:t>
                      </a: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4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Праздничный утренник посвященный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Великой Победе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Утренник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Воспитатели, воспитанники, музыкальный руководитель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08.05.2015г.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МБДОУ детский сад</a:t>
                      </a:r>
                    </a:p>
                    <a:p>
                      <a:pPr algn="ctr"/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4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Экскурсия к обелиску, возложение цветов, венка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Целевая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прогулка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Воспитатели, воспитанники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08.05.2015г.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Мк.р-н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Сиверка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4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«Вручи цветы ветерану»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Родители, воспитанники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09.05.2015г.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течение дня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Победы</a:t>
                      </a:r>
                    </a:p>
                  </a:txBody>
                  <a:tcPr/>
                </a:tc>
              </a:tr>
              <a:tr h="3864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«Они сражались за Родину», «Наши защитники»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Стенгазеты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Фото ветеранов, стихи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08.05.2015г.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МБДОУ детский сад</a:t>
                      </a:r>
                    </a:p>
                    <a:p>
                      <a:pPr algn="ctr"/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4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«Помним, гордимся»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Фотоматериалы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родительских уголках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Родители, воспитанники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06.05-13.05.2015г.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МБДОУ детский сад</a:t>
                      </a:r>
                    </a:p>
                    <a:p>
                      <a:pPr algn="ctr"/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4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«Твой дед-герой»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Рассказы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Родители, воспитанники, педагоги, ветераны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15.05.2015г.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детский сад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подготовительная группа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857232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Продукты проектной деятельности: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4786322"/>
            <a:ext cx="792961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– семейные фотогазеты, альбом «Герои земли </a:t>
            </a:r>
            <a:r>
              <a:rPr lang="ru-RU" sz="2000" b="1" dirty="0" err="1" smtClean="0"/>
              <a:t>касимовской</a:t>
            </a:r>
            <a:r>
              <a:rPr lang="ru-RU" sz="2000" b="1" dirty="0" smtClean="0"/>
              <a:t>»;</a:t>
            </a:r>
          </a:p>
          <a:p>
            <a:r>
              <a:rPr lang="ru-RU" sz="2000" b="1" dirty="0" smtClean="0"/>
              <a:t>– рисунки на тему «Война глазами детей»;</a:t>
            </a:r>
          </a:p>
          <a:p>
            <a:r>
              <a:rPr lang="ru-RU" sz="2000" b="1" dirty="0" smtClean="0"/>
              <a:t>– материал для заочного консультирования родителей;</a:t>
            </a:r>
          </a:p>
          <a:p>
            <a:r>
              <a:rPr lang="ru-RU" sz="2000" b="1" dirty="0" smtClean="0"/>
              <a:t>– демонстрационный материал (</a:t>
            </a:r>
            <a:r>
              <a:rPr lang="ru-RU" sz="2000" b="1" dirty="0" err="1" smtClean="0"/>
              <a:t>ауди</a:t>
            </a:r>
            <a:r>
              <a:rPr lang="ru-RU" sz="2000" b="1" dirty="0" smtClean="0"/>
              <a:t>, наглядный) по теме;</a:t>
            </a:r>
          </a:p>
          <a:p>
            <a:r>
              <a:rPr lang="ru-RU" sz="2000" b="1" dirty="0" smtClean="0"/>
              <a:t>– подборка художественно-публицистической литературы по теме.</a:t>
            </a:r>
          </a:p>
          <a:p>
            <a:endParaRPr lang="ru-RU" dirty="0"/>
          </a:p>
        </p:txBody>
      </p:sp>
      <p:pic>
        <p:nvPicPr>
          <p:cNvPr id="9" name="Рисунок 8" descr="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500174"/>
            <a:ext cx="4286280" cy="3143272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929066"/>
            <a:ext cx="4786346" cy="2610313"/>
          </a:xfrm>
          <a:prstGeom prst="rect">
            <a:avLst/>
          </a:prstGeom>
        </p:spPr>
      </p:pic>
      <p:pic>
        <p:nvPicPr>
          <p:cNvPr id="4" name="Рисунок 3" descr="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928670"/>
            <a:ext cx="3238523" cy="4857784"/>
          </a:xfrm>
          <a:prstGeom prst="rect">
            <a:avLst/>
          </a:prstGeom>
        </p:spPr>
      </p:pic>
      <p:pic>
        <p:nvPicPr>
          <p:cNvPr id="5" name="Рисунок 4" descr="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500042"/>
            <a:ext cx="4714909" cy="3143272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4286280" cy="2857520"/>
          </a:xfrm>
          <a:prstGeom prst="rect">
            <a:avLst/>
          </a:prstGeom>
        </p:spPr>
      </p:pic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892951"/>
            <a:ext cx="3452821" cy="5179231"/>
          </a:xfrm>
          <a:prstGeom prst="rect">
            <a:avLst/>
          </a:prstGeom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431088"/>
            <a:ext cx="4286280" cy="3183408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4500594" cy="3380181"/>
          </a:xfrm>
          <a:prstGeom prst="rect">
            <a:avLst/>
          </a:prstGeom>
        </p:spPr>
      </p:pic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000504"/>
            <a:ext cx="3429024" cy="2406892"/>
          </a:xfrm>
          <a:prstGeom prst="rect">
            <a:avLst/>
          </a:prstGeom>
        </p:spPr>
      </p:pic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3071810"/>
            <a:ext cx="4616986" cy="3429024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3929090" cy="2946818"/>
          </a:xfrm>
          <a:prstGeom prst="rect">
            <a:avLst/>
          </a:prstGeom>
        </p:spPr>
      </p:pic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714752"/>
            <a:ext cx="3429024" cy="2825322"/>
          </a:xfrm>
          <a:prstGeom prst="rect">
            <a:avLst/>
          </a:prstGeom>
        </p:spPr>
      </p:pic>
      <p:pic>
        <p:nvPicPr>
          <p:cNvPr id="6" name="Рисунок 5" descr="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28604"/>
            <a:ext cx="4198779" cy="3000396"/>
          </a:xfrm>
          <a:prstGeom prst="rect">
            <a:avLst/>
          </a:prstGeom>
        </p:spPr>
      </p:pic>
      <p:pic>
        <p:nvPicPr>
          <p:cNvPr id="7" name="Рисунок 6" descr="IMG_11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714752"/>
            <a:ext cx="3905277" cy="2928958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Презентация проекта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Интересная встреча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928802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Интересная встреча прошла в преддверии  всенародного праздника  Дня Победы у детей детского сада №15. К ним в гости пришел капитан второго ранга в отставке Соколов Борис Викторович.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786058"/>
            <a:ext cx="40719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Много интересного рассказал он ребятам: и о том, как обошел все моря и океаны (Балтийское, Черное, Атлантическое, Азовское); служил на подводной лодке, крейсере «Чкалов», на самом крупном паруснике «Седов»; жил в Крыму;  где и за что получил награды.</a:t>
            </a:r>
          </a:p>
          <a:p>
            <a:endParaRPr lang="ru-RU" dirty="0"/>
          </a:p>
        </p:txBody>
      </p:sp>
      <p:pic>
        <p:nvPicPr>
          <p:cNvPr id="7" name="Рисунок 6" descr="C:\Users\Пользователь\Desktop\Интересная встреча\DSCN5848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000372"/>
            <a:ext cx="4162703" cy="307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C:\Users\Пользователь\Desktop\Интересная встреча\DSCN587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4071966" cy="301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Пользователь\Desktop\Интересная встреча\DSCN5858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57166"/>
            <a:ext cx="4020022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ользователь\Desktop\Интересная встреча\DSCN5867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643314"/>
            <a:ext cx="3498829" cy="294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Пользователь\Desktop\Интересная встреча\DSCN5827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643314"/>
            <a:ext cx="3857652" cy="2896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DSCN58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71480"/>
            <a:ext cx="4495164" cy="3643314"/>
          </a:xfrm>
          <a:prstGeom prst="rect">
            <a:avLst/>
          </a:prstGeom>
        </p:spPr>
      </p:pic>
      <p:pic>
        <p:nvPicPr>
          <p:cNvPr id="4" name="Рисунок 3" descr="DSCN58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214686"/>
            <a:ext cx="4595813" cy="344686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1214422"/>
            <a:ext cx="818676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проекта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«День победы!»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 проекта: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исследовательский,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личностно-ориентированный.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Сроки реализации проекта: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краткосрочный.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Апрель-май 2015 г.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1785926"/>
            <a:ext cx="80010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smtClean="0"/>
              <a:t>- 42%родителей </a:t>
            </a:r>
            <a:r>
              <a:rPr lang="ru-RU" sz="2400" b="1" dirty="0" smtClean="0"/>
              <a:t>с детьми приняли участие в параде Победы (оформлен </a:t>
            </a:r>
            <a:r>
              <a:rPr lang="ru-RU" sz="2400" b="1" dirty="0" err="1" smtClean="0"/>
              <a:t>фотостенд</a:t>
            </a:r>
            <a:r>
              <a:rPr lang="ru-RU" sz="2400" b="1" dirty="0" smtClean="0"/>
              <a:t> «Парад Победы»);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- 65%родителей приняли участие в сборе материала для музея;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- 80%детей и взрослых приняли участие в акции «Никто не забыт.Ничто не забыто».</a:t>
            </a: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4348" y="642918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Полученные результаты:</a:t>
            </a:r>
          </a:p>
        </p:txBody>
      </p:sp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071678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Спасибо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за внимание!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3829048" cy="48896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ПРОЕКТ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357298"/>
            <a:ext cx="8215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/>
              <a:t>Патриотическое воспитание дошкольников – актуальная проблема в условиях современной России. Изменилась не только жизнь, но и мы сами. В течение последних десятилетий радикально переосмыслено само понятие патриотического воспитания дошкольников, цели и задачи. Чувство к Родине – это одно из самых сильных чувств, без него человек ущербен, не ощущает своих корней. А почувствует ли он привязанность к родной земле или отдалится от нее, это уже зависит от обстоятельств жизни и воспитания. Поэтому важно, чтобы ребенок уже в дошкольном возрасте почувствовал личную ответственность за родную землю и ее будущее. У В.П. Астафьева есть замечательные слова: «Если у человека нет матери, нет отца, но есть Родина – он еще не сирота. Все проходит: любовь, горечь утрат, даже боль от ран, но никогда не проходит и не гаснет тоска по Родине…».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4214818"/>
            <a:ext cx="82153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 smtClean="0"/>
              <a:t>Одним из основных средств нравственно-патриотического воспитания в ДОУ является метод проектов. Основываясь на лично-ориентированном подходе к обучению и воспитанию детей старшего дошкольного возраста, он развивает познавательный интерес к различным областям знаний, формирует навыки сотрудничества; открывает большие возможности в организации совместной поисковой деятельности дошкольников, педагогов, родителей.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1071546"/>
            <a:ext cx="80724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/>
              <a:t>Тема Великой Отечественной войны чрезвычайно актуальна в современном обществе, способствует объединению, сплочению нашего народа. День Победы близок и понятен детям дошкольного возраста, потому что реализует достаточно простую, ясную идею, известную им по сказкам, – идею противостояния добра и зла и финальной победы добра.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714620"/>
            <a:ext cx="807249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/>
              <a:t>9 мая! Великий праздник для нашего народа. День радости и вместе с тем день печали. В этот праздник мы поздравляем ветеранов и чтим память погибших. Многие десятилетия эта традиция передается из поколения к поколению. И вот сейчас поздравляют ветеранов их правнуки.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4143380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/>
              <a:t>В МБДОУ детский сад №15 «Улыбка» создан проект, который мы назвали «День Победы!». Творческий проект был успешно осуществлен в период с апреля по май </a:t>
            </a:r>
            <a:r>
              <a:rPr lang="ru-RU" sz="1600" b="1" dirty="0" smtClean="0"/>
              <a:t>2015 </a:t>
            </a:r>
            <a:r>
              <a:rPr lang="ru-RU" sz="1600" b="1" dirty="0"/>
              <a:t>года, и работа в данном направлении продолжается по настоящее время. Глядя на наших ребят, можно с уверенностью сказать, что память о героях Великой Отечественной войны будет жить. </a:t>
            </a:r>
          </a:p>
          <a:p>
            <a:pPr indent="457200" algn="just"/>
            <a:endParaRPr lang="ru-RU" sz="1600" b="1" dirty="0"/>
          </a:p>
        </p:txBody>
      </p:sp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857232"/>
            <a:ext cx="3786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Цель проекта: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357298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воспитание патриотизма у старших дошкольников, чувства гордости за подвиг нашего народа в Великой Отечественной войне.</a:t>
            </a:r>
          </a:p>
          <a:p>
            <a:pPr algn="just"/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071678"/>
            <a:ext cx="3500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Задачи проекта: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2571744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b="1" dirty="0" smtClean="0"/>
              <a:t>Дать представление о значении победы нашего народа в Великой Отечественной войне; познакомить с историческими фактами военных лет.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3429000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b="1" dirty="0" smtClean="0"/>
              <a:t>Обогащать и развивать словарный запас детей, познакомить с произведениями художественной литературы и музыки военных лет; – проводить работу с родителями, привлекая их к патриотическому воспитанию в семье;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457200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b="1" dirty="0" smtClean="0"/>
              <a:t>Осуществлять работу по патриотическому воспитанию дошкольников, формировать гражданскую позицию, чувство любви к Родине.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5500702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b="1" dirty="0" smtClean="0"/>
              <a:t>Сохранять трепетное отношение к празднику Победы, уважение к заслугам и подвигам воинов Великой Отечественной войны.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642918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Этапы реализации проекта: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564834"/>
            <a:ext cx="75724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Подготовительный </a:t>
            </a:r>
            <a:r>
              <a:rPr lang="ru-RU" sz="2000" b="1" dirty="0" smtClean="0"/>
              <a:t>– сбор информации, работа с методической литературой, составление плана работы над проектом.</a:t>
            </a:r>
          </a:p>
          <a:p>
            <a:endParaRPr lang="ru-RU" sz="2000" b="1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251826"/>
            <a:ext cx="714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Практический</a:t>
            </a:r>
            <a:r>
              <a:rPr lang="ru-RU" sz="2000" b="1" dirty="0" smtClean="0"/>
              <a:t> – реализация проекта.</a:t>
            </a:r>
          </a:p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649676"/>
            <a:ext cx="6215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Итоговый</a:t>
            </a:r>
            <a:r>
              <a:rPr lang="ru-RU" sz="2000" b="1" dirty="0" smtClean="0"/>
              <a:t> – подведение результатов, презентация работы над проектом.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7422" y="3857628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Участники проекта: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4463015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 дети старшей группы</a:t>
            </a:r>
          </a:p>
          <a:p>
            <a:r>
              <a:rPr lang="ru-RU" sz="2000" b="1" dirty="0" smtClean="0"/>
              <a:t>- педагоги</a:t>
            </a:r>
          </a:p>
          <a:p>
            <a:r>
              <a:rPr lang="ru-RU" sz="2000" b="1" dirty="0" smtClean="0"/>
              <a:t>- родители воспитанников.</a:t>
            </a:r>
          </a:p>
          <a:p>
            <a:endParaRPr lang="ru-RU" sz="2000" b="1" dirty="0"/>
          </a:p>
        </p:txBody>
      </p:sp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1"/>
      <p:bldP spid="7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714356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Виды деятельности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571604" y="2786058"/>
            <a:ext cx="6000792" cy="250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000232" y="2714620"/>
            <a:ext cx="5214974" cy="2643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214546" y="3214686"/>
            <a:ext cx="4886359" cy="17145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28926" y="3500438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Патриотическое воспитание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000100" y="5786454"/>
            <a:ext cx="3000396" cy="7858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71538" y="5929330"/>
            <a:ext cx="29289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Познавательная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143240" y="1643050"/>
            <a:ext cx="3000396" cy="7858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214678" y="1785926"/>
            <a:ext cx="29289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Коммуникативная</a:t>
            </a:r>
            <a:endParaRPr lang="ru-RU" sz="2600" dirty="0"/>
          </a:p>
        </p:txBody>
      </p:sp>
      <p:sp>
        <p:nvSpPr>
          <p:cNvPr id="30" name="Овал 29"/>
          <p:cNvSpPr/>
          <p:nvPr/>
        </p:nvSpPr>
        <p:spPr>
          <a:xfrm>
            <a:off x="214282" y="4786322"/>
            <a:ext cx="3000396" cy="7858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71472" y="4929198"/>
            <a:ext cx="22145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Чтение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929322" y="2285992"/>
            <a:ext cx="3000396" cy="7858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072198" y="2428868"/>
            <a:ext cx="2643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Игровая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85720" y="2357430"/>
            <a:ext cx="3000396" cy="7858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14282" y="2500306"/>
            <a:ext cx="32147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Продуктивная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000760" y="4929198"/>
            <a:ext cx="3000396" cy="7858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857884" y="5072074"/>
            <a:ext cx="30003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Музыка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286380" y="5857892"/>
            <a:ext cx="3000396" cy="7858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2964645" y="4964917"/>
            <a:ext cx="92869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5322099" y="4964917"/>
            <a:ext cx="1000132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-2071734" y="200024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7" idx="4"/>
            <a:endCxn id="4" idx="0"/>
          </p:cNvCxnSpPr>
          <p:nvPr/>
        </p:nvCxnSpPr>
        <p:spPr>
          <a:xfrm rot="16200000" flipH="1">
            <a:off x="4257673" y="2814633"/>
            <a:ext cx="785818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286380" y="6000768"/>
            <a:ext cx="29289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Физкультура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8" grpId="0"/>
      <p:bldP spid="31" grpId="0"/>
      <p:bldP spid="33" grpId="0"/>
      <p:bldP spid="37" grpId="0"/>
      <p:bldP spid="39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714356"/>
            <a:ext cx="5286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Обеспечение проекта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142984"/>
            <a:ext cx="55007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– уголок боевой славы</a:t>
            </a:r>
          </a:p>
          <a:p>
            <a:r>
              <a:rPr lang="ru-RU" sz="1600" b="1" dirty="0" smtClean="0"/>
              <a:t>– методическая, краеведческая, художественная литература</a:t>
            </a:r>
          </a:p>
          <a:p>
            <a:r>
              <a:rPr lang="ru-RU" sz="1600" b="1" dirty="0" smtClean="0"/>
              <a:t>– наборы открыток</a:t>
            </a:r>
          </a:p>
          <a:p>
            <a:r>
              <a:rPr lang="ru-RU" sz="1600" b="1" dirty="0" smtClean="0"/>
              <a:t>– фотоальбомы</a:t>
            </a:r>
          </a:p>
          <a:p>
            <a:r>
              <a:rPr lang="ru-RU" sz="1600" b="1" dirty="0" smtClean="0"/>
              <a:t>– просмотры эпизодов из кинофильмов</a:t>
            </a:r>
          </a:p>
          <a:p>
            <a:r>
              <a:rPr lang="ru-RU" sz="1600" b="1" dirty="0" smtClean="0"/>
              <a:t>– слушание музыки, песен военных лет «Священная война», муз. Александрова, «Катюша», муз. М. </a:t>
            </a:r>
            <a:r>
              <a:rPr lang="ru-RU" sz="1600" b="1" smtClean="0"/>
              <a:t>Блантера</a:t>
            </a:r>
            <a:endParaRPr lang="ru-RU" sz="1600" b="1" dirty="0" smtClean="0"/>
          </a:p>
          <a:p>
            <a:r>
              <a:rPr lang="ru-RU" sz="1600" b="1" dirty="0" smtClean="0"/>
              <a:t>– пение песен «Вечный огонь», муз. А. Филиппенко, «Бравые солдаты», муз. А. Филиппенко и др.</a:t>
            </a:r>
          </a:p>
          <a:p>
            <a:r>
              <a:rPr lang="ru-RU" sz="1600" b="1" dirty="0" smtClean="0"/>
              <a:t>– чтение стихотворений М. Исаковского, И. Васильевского, М. </a:t>
            </a:r>
            <a:r>
              <a:rPr lang="ru-RU" sz="1600" b="1" dirty="0" err="1" smtClean="0"/>
              <a:t>Владимова</a:t>
            </a:r>
            <a:r>
              <a:rPr lang="ru-RU" sz="1600" b="1" dirty="0" smtClean="0"/>
              <a:t>, Е. </a:t>
            </a:r>
            <a:r>
              <a:rPr lang="ru-RU" sz="1600" b="1" dirty="0" err="1" smtClean="0"/>
              <a:t>Гарбанской</a:t>
            </a:r>
            <a:r>
              <a:rPr lang="ru-RU" sz="1600" b="1" dirty="0" smtClean="0"/>
              <a:t> и др. </a:t>
            </a:r>
          </a:p>
          <a:p>
            <a:endParaRPr lang="ru-RU" dirty="0"/>
          </a:p>
        </p:txBody>
      </p:sp>
      <p:pic>
        <p:nvPicPr>
          <p:cNvPr id="1026" name="Picture 2" descr="SDC109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429132"/>
            <a:ext cx="2928958" cy="218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DC109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42913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3143248"/>
            <a:ext cx="2579350" cy="3262924"/>
          </a:xfrm>
          <a:prstGeom prst="rect">
            <a:avLst/>
          </a:prstGeom>
        </p:spPr>
      </p:pic>
      <p:pic>
        <p:nvPicPr>
          <p:cNvPr id="9" name="Рисунок 8" descr="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05445" y="214290"/>
            <a:ext cx="3524274" cy="2643206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1000108"/>
            <a:ext cx="69294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Предполагаемый результат: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357430"/>
            <a:ext cx="8072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– сохранение интереса к истории своей страны, к Великой Отечественной войне, осознанное проявление уважения к заслугам и подвигам воинов Великой Отечественной войны.</a:t>
            </a:r>
          </a:p>
          <a:p>
            <a:pPr algn="just"/>
            <a:r>
              <a:rPr lang="ru-RU" sz="2400" b="1" dirty="0" smtClean="0"/>
              <a:t>– осознание родителями важности патриотического воспитания дошкольников.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1200</Words>
  <Application>Microsoft Office PowerPoint</Application>
  <PresentationFormat>Экран (4:3)</PresentationFormat>
  <Paragraphs>178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Начальная</vt:lpstr>
      <vt:lpstr>Проект  «День Победы» </vt:lpstr>
      <vt:lpstr>Тема проекта: «День победы!» Вид проекта: исследовательский,  личностно-ориентированный. Сроки реализации проекта: краткосрочный.                              Апрель-май 2015 г.</vt:lpstr>
      <vt:lpstr>ПРОЕКТ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Redaktor</dc:creator>
  <cp:lastModifiedBy>Nosferatu</cp:lastModifiedBy>
  <cp:revision>50</cp:revision>
  <dcterms:created xsi:type="dcterms:W3CDTF">2014-07-08T15:59:58Z</dcterms:created>
  <dcterms:modified xsi:type="dcterms:W3CDTF">2015-03-07T14:11:48Z</dcterms:modified>
</cp:coreProperties>
</file>