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460" y="-13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081798\Desktop\большая перемена Надя М\творчество\роль Воды в спектакле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6777" t="10735" r="8500"/>
          <a:stretch>
            <a:fillRect/>
          </a:stretch>
        </p:blipFill>
        <p:spPr bwMode="auto">
          <a:xfrm>
            <a:off x="714356" y="309530"/>
            <a:ext cx="5357850" cy="3761949"/>
          </a:xfrm>
          <a:prstGeom prst="rect">
            <a:avLst/>
          </a:prstGeom>
          <a:noFill/>
        </p:spPr>
      </p:pic>
      <p:pic>
        <p:nvPicPr>
          <p:cNvPr id="1027" name="Picture 3" descr="C:\Users\1081798\Desktop\большая перемена Надя М\творчество\роль Воды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b="4651"/>
          <a:stretch>
            <a:fillRect/>
          </a:stretch>
        </p:blipFill>
        <p:spPr bwMode="auto">
          <a:xfrm>
            <a:off x="2143116" y="4238620"/>
            <a:ext cx="3128391" cy="5310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Лист A4 (210x297 мм)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1081798</dc:creator>
  <cp:lastModifiedBy>1081798</cp:lastModifiedBy>
  <cp:revision>1</cp:revision>
  <dcterms:created xsi:type="dcterms:W3CDTF">2020-05-28T02:08:17Z</dcterms:created>
  <dcterms:modified xsi:type="dcterms:W3CDTF">2020-05-28T02:12:29Z</dcterms:modified>
</cp:coreProperties>
</file>