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8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9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1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EBFA3-58C6-4C3B-BE7A-EA6095D1C4C9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9BAF8-29F5-43EA-86D0-F755D70CB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28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5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Дикие и домашние животные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b="1" i="1" dirty="0" smtClean="0"/>
              <a:t>Выполнила: </a:t>
            </a:r>
          </a:p>
          <a:p>
            <a:pPr algn="r"/>
            <a:r>
              <a:rPr lang="ru-RU" b="1" i="1" dirty="0" err="1" smtClean="0"/>
              <a:t>Карболина</a:t>
            </a:r>
            <a:r>
              <a:rPr lang="ru-RU" b="1" i="1" dirty="0" smtClean="0"/>
              <a:t> Татьяна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9045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0">
        <p15:prstTrans prst="airplan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4" y="3428206"/>
            <a:ext cx="4147004" cy="3106250"/>
          </a:xfrm>
          <a:effectLst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меня роскошный хвост,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 характер мой непрост – 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Я коварна и хитра.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Глубоко моя нора.</a:t>
            </a:r>
          </a:p>
        </p:txBody>
      </p:sp>
    </p:spTree>
    <p:extLst>
      <p:ext uri="{BB962C8B-B14F-4D97-AF65-F5344CB8AC3E}">
        <p14:creationId xmlns:p14="http://schemas.microsoft.com/office/powerpoint/2010/main" val="34384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3402617"/>
            <a:ext cx="4751388" cy="3167592"/>
          </a:xfrm>
          <a:effectLst>
            <a:softEdge rad="4191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1388" y="1364797"/>
            <a:ext cx="4343400" cy="3811588"/>
          </a:xfrm>
        </p:spPr>
        <p:txBody>
          <a:bodyPr/>
          <a:lstStyle/>
          <a:p>
            <a:r>
              <a:rPr lang="ru-RU" sz="3200" b="1" dirty="0" smtClean="0"/>
              <a:t>Серый я, живу в лесу,</a:t>
            </a:r>
          </a:p>
          <a:p>
            <a:r>
              <a:rPr lang="ru-RU" sz="3200" b="1" dirty="0" smtClean="0"/>
              <a:t> Знаю рыжую лису. </a:t>
            </a:r>
          </a:p>
          <a:p>
            <a:r>
              <a:rPr lang="ru-RU" sz="3200" b="1" dirty="0" smtClean="0"/>
              <a:t>Песню грустную тяну,</a:t>
            </a:r>
          </a:p>
          <a:p>
            <a:r>
              <a:rPr lang="ru-RU" sz="3200" b="1" dirty="0" smtClean="0"/>
              <a:t> Громко вою на луну.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005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flip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716" y="3182484"/>
            <a:ext cx="2286000" cy="3067050"/>
          </a:xfrm>
          <a:effectLst>
            <a:softEdge rad="1524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1543" y="987425"/>
            <a:ext cx="4891314" cy="4881563"/>
          </a:xfrm>
        </p:spPr>
        <p:txBody>
          <a:bodyPr/>
          <a:lstStyle/>
          <a:p>
            <a:r>
              <a:rPr lang="ru-RU" sz="3200" b="1" dirty="0" smtClean="0"/>
              <a:t>Важно я хожу по бору,</a:t>
            </a:r>
          </a:p>
          <a:p>
            <a:r>
              <a:rPr lang="ru-RU" sz="3200" b="1" dirty="0" smtClean="0"/>
              <a:t>Съесть могу и мухоморы.</a:t>
            </a:r>
          </a:p>
          <a:p>
            <a:r>
              <a:rPr lang="ru-RU" sz="3200" b="1" dirty="0" smtClean="0"/>
              <a:t>Не боюсь в лесу врага — </a:t>
            </a:r>
          </a:p>
          <a:p>
            <a:r>
              <a:rPr lang="ru-RU" sz="3200" b="1" dirty="0" smtClean="0"/>
              <a:t>Есть копыта и рога!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968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0">
        <p14:warp dir="i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99" y="4093472"/>
            <a:ext cx="4095524" cy="2293493"/>
          </a:xfrm>
          <a:effectLst>
            <a:softEdge rad="1778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4343400" cy="4881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Бурый он и косолапый,</a:t>
            </a:r>
          </a:p>
          <a:p>
            <a:r>
              <a:rPr lang="ru-RU" sz="3200" b="1" dirty="0" smtClean="0"/>
              <a:t>Ловит рыбу мощной лапой.</a:t>
            </a:r>
          </a:p>
          <a:p>
            <a:r>
              <a:rPr lang="ru-RU" sz="3200" b="1" dirty="0" smtClean="0"/>
              <a:t>А ещё он любит мёд!</a:t>
            </a:r>
          </a:p>
          <a:p>
            <a:r>
              <a:rPr lang="ru-RU" sz="3200" b="1" dirty="0" smtClean="0"/>
              <a:t>Кто сластёну назовёт?</a:t>
            </a:r>
          </a:p>
        </p:txBody>
      </p:sp>
    </p:spTree>
    <p:extLst>
      <p:ext uri="{BB962C8B-B14F-4D97-AF65-F5344CB8AC3E}">
        <p14:creationId xmlns:p14="http://schemas.microsoft.com/office/powerpoint/2010/main" val="30595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2420" y="2715490"/>
            <a:ext cx="7378474" cy="3699823"/>
          </a:xfrm>
          <a:blipFill>
            <a:blip r:embed="rId2">
              <a:alphaModFix amt="82000"/>
            </a:blip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692727"/>
            <a:ext cx="10063739" cy="124690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На ферме живут домашние животные </a:t>
            </a:r>
            <a:endParaRPr lang="ru-RU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:dissolve/>
      </p:transition>
    </mc:Choice>
    <mc:Fallback xmlns=""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86" y="473376"/>
            <a:ext cx="5020517" cy="55328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8488" y="1703767"/>
            <a:ext cx="5047798" cy="515423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А в лесу живут дикие животные 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25294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08783" cy="950686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Кто такие домашние животные?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886857"/>
            <a:ext cx="3932237" cy="3982131"/>
          </a:xfrm>
        </p:spPr>
        <p:txBody>
          <a:bodyPr/>
          <a:lstStyle/>
          <a:p>
            <a:r>
              <a:rPr lang="ru-RU" sz="2800" b="1" dirty="0" smtClean="0"/>
              <a:t>Домашние животные-это такие животные, которые содержатся человеком. Он предоставляет им пищу и кров, а они, в свою очередь, приносят человеку пользу.</a:t>
            </a:r>
            <a:endParaRPr lang="ru-RU" sz="2800" b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b="4039"/>
          <a:stretch>
            <a:fillRect/>
          </a:stretch>
        </p:blipFill>
        <p:spPr>
          <a:xfrm>
            <a:off x="5381170" y="1558228"/>
            <a:ext cx="5867401" cy="4639387"/>
          </a:xfr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0941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5" y="3412292"/>
            <a:ext cx="4388531" cy="2925687"/>
          </a:xfrm>
          <a:effectLst>
            <a:softEdge rad="381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171" y="610054"/>
            <a:ext cx="4383315" cy="4881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Выгоняли рога</a:t>
            </a:r>
          </a:p>
          <a:p>
            <a:r>
              <a:rPr lang="ru-RU" sz="3200" b="1" dirty="0" smtClean="0"/>
              <a:t>Погулять на луга.</a:t>
            </a:r>
          </a:p>
          <a:p>
            <a:r>
              <a:rPr lang="ru-RU" sz="3200" b="1" dirty="0" smtClean="0"/>
              <a:t>И рога вечерком</a:t>
            </a:r>
          </a:p>
          <a:p>
            <a:r>
              <a:rPr lang="ru-RU" sz="3200" b="1" dirty="0" smtClean="0"/>
              <a:t>Прибрели с молочком.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1559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61" y="3817258"/>
            <a:ext cx="4168634" cy="2598057"/>
          </a:xfrm>
          <a:effectLst>
            <a:softEdge rad="254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8530" y="867229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Я копытами стучу.</a:t>
            </a:r>
          </a:p>
          <a:p>
            <a:r>
              <a:rPr lang="ru-RU" sz="3200" b="1" dirty="0" smtClean="0"/>
              <a:t>Я скачу, скачу, скачу</a:t>
            </a:r>
          </a:p>
          <a:p>
            <a:r>
              <a:rPr lang="ru-RU" sz="3200" b="1" dirty="0" smtClean="0"/>
              <a:t>Грива вьётся на ветру.</a:t>
            </a:r>
          </a:p>
          <a:p>
            <a:r>
              <a:rPr lang="ru-RU" sz="3200" b="1" dirty="0" smtClean="0"/>
              <a:t>Все подковы я сотру.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96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43" y="3587216"/>
            <a:ext cx="3253695" cy="3047628"/>
          </a:xfrm>
          <a:effectLst>
            <a:softEdge rad="2540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5616" y="987425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Спереди — пятачок,</a:t>
            </a:r>
          </a:p>
          <a:p>
            <a:r>
              <a:rPr lang="ru-RU" sz="3200" b="1" dirty="0" smtClean="0"/>
              <a:t>Сзади — крючок,</a:t>
            </a:r>
          </a:p>
          <a:p>
            <a:r>
              <a:rPr lang="ru-RU" sz="3200" b="1" dirty="0" smtClean="0"/>
              <a:t>Посредине спинка,</a:t>
            </a:r>
          </a:p>
          <a:p>
            <a:r>
              <a:rPr lang="ru-RU" sz="3200" b="1" dirty="0" smtClean="0"/>
              <a:t>А на ней щетинка.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7678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0000">
        <p14:switch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4109995"/>
            <a:ext cx="2498725" cy="2205987"/>
          </a:xfrm>
          <a:effectLst>
            <a:softEdge rad="889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4188" y="939800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Длинное ухо,</a:t>
            </a:r>
          </a:p>
          <a:p>
            <a:r>
              <a:rPr lang="ru-RU" sz="3200" b="1" dirty="0" smtClean="0"/>
              <a:t>Комочек пуха,</a:t>
            </a:r>
          </a:p>
          <a:p>
            <a:r>
              <a:rPr lang="ru-RU" sz="3200" b="1" dirty="0" smtClean="0"/>
              <a:t>Прыгает ловко,</a:t>
            </a:r>
          </a:p>
          <a:p>
            <a:r>
              <a:rPr lang="ru-RU" sz="3200" b="1" dirty="0" smtClean="0"/>
              <a:t>Любит морковку.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917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gallery dir="l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417" y="740228"/>
            <a:ext cx="10379755" cy="85997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anose="020B0A04020102020204" pitchFamily="34" charset="0"/>
              </a:rPr>
              <a:t>А кто такие дикие животные?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598" y="1785257"/>
            <a:ext cx="5453379" cy="4075793"/>
          </a:xfrm>
          <a:effectLst>
            <a:softEdge rad="508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0951" y="2049462"/>
            <a:ext cx="3932237" cy="38115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Дикие животные – это животные, которые живут в лесу. Они сами о себе заботятся, сами добывают еду.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2717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226</Words>
  <Application>Microsoft Office PowerPoint</Application>
  <PresentationFormat>Широкоэкранный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Тема Office</vt:lpstr>
      <vt:lpstr>Дикие и домашние животные </vt:lpstr>
      <vt:lpstr>Презентация PowerPoint</vt:lpstr>
      <vt:lpstr>Презентация PowerPoint</vt:lpstr>
      <vt:lpstr>Кто такие домашние животные?</vt:lpstr>
      <vt:lpstr>Презентация PowerPoint</vt:lpstr>
      <vt:lpstr>Презентация PowerPoint</vt:lpstr>
      <vt:lpstr>Презентация PowerPoint</vt:lpstr>
      <vt:lpstr>Презентация PowerPoint</vt:lpstr>
      <vt:lpstr>А кто такие дикие животные?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и домашние животные </dc:title>
  <dc:creator>Пользователь</dc:creator>
  <cp:lastModifiedBy>Пользователь</cp:lastModifiedBy>
  <cp:revision>15</cp:revision>
  <dcterms:created xsi:type="dcterms:W3CDTF">2020-04-14T13:45:37Z</dcterms:created>
  <dcterms:modified xsi:type="dcterms:W3CDTF">2020-05-14T16:36:18Z</dcterms:modified>
</cp:coreProperties>
</file>