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6BC2172-FC26-4B48-A158-901334C16B1F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0C4372E-C55A-41E0-8504-BF4E6628D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016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55ECED-D224-4294-B6CD-5101176B7429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3F037-4AAF-4528-8AC3-BD10DFA3BEE6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4B2F-87E8-41E8-A236-6BB75F3A34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17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D19AE-AF17-426A-A8C3-DC69A2A2004D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FD469-BE19-40EA-8A2E-58B01F0D08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36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75D87-39FE-45F0-B13B-4C3C7F577A98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152E-96BF-4F8D-8A08-F91AA9EE7F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72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8F471-FA63-4460-8745-5E811A6CF9B5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49F59-86AD-43C8-8BBD-413B55F15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5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5836A-FE3E-4E78-88B9-EFEC30535CB5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ABD56-D779-4EC9-B59D-786952904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73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A9702-8970-459C-964A-3AF8D10AC61A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EE60-33EB-40B7-8792-3862D9FAE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0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7E0C9-0100-40C3-825C-75E82D74B053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64C9-A922-43CA-BA3F-0823BF80E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53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D9CC-6C23-4426-91DC-E58908D0A43C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CD069-DBD9-436A-95BA-0AFC4B88DD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04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8B1D-C16A-4A34-B7A9-4C80D3D10106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7575F-C269-4B91-BBD8-F991B830E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7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5D1E-21EE-49A3-ADEE-53B3DF79F04F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D5A3C-4F4B-40FD-86D3-2DC8FBEA8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48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543A3-9E58-48C8-B605-8EFBDB71E792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C640-3BDC-4D29-BF64-1E3159D8A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04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2D40CF-597C-4369-9904-B3314A6504A5}" type="datetimeFigureOut">
              <a:rPr lang="ru-RU"/>
              <a:pPr>
                <a:defRPr/>
              </a:pPr>
              <a:t>13.06.2020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3B3786-D664-43FA-9288-D321DD498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0" r:id="rId4"/>
    <p:sldLayoutId id="2147483686" r:id="rId5"/>
    <p:sldLayoutId id="2147483681" r:id="rId6"/>
    <p:sldLayoutId id="2147483687" r:id="rId7"/>
    <p:sldLayoutId id="2147483688" r:id="rId8"/>
    <p:sldLayoutId id="2147483689" r:id="rId9"/>
    <p:sldLayoutId id="2147483682" r:id="rId10"/>
    <p:sldLayoutId id="214748369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44644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/>
              <a:t>Федеральное государственное бюджетное образовательное учреждение</a:t>
            </a:r>
            <a:br>
              <a:rPr lang="ru-RU" sz="2000" dirty="0" smtClean="0"/>
            </a:br>
            <a:r>
              <a:rPr lang="ru-RU" sz="2000" dirty="0" smtClean="0"/>
              <a:t>высшего образования «Санкт-Петербургский государственный</a:t>
            </a:r>
            <a:br>
              <a:rPr lang="ru-RU" sz="2000" dirty="0" smtClean="0"/>
            </a:br>
            <a:r>
              <a:rPr lang="ru-RU" sz="2000" dirty="0" smtClean="0"/>
              <a:t>университет гражданской авиации»</a:t>
            </a:r>
            <a:br>
              <a:rPr lang="ru-RU" sz="2000" dirty="0" smtClean="0"/>
            </a:br>
            <a:r>
              <a:rPr lang="ru-RU" sz="2000" dirty="0" smtClean="0"/>
              <a:t>Авиационно-транспортный колледж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>Презентация на тему:</a:t>
            </a:r>
            <a:br>
              <a:rPr lang="ru-RU" dirty="0" smtClean="0"/>
            </a:br>
            <a:r>
              <a:rPr lang="ru-RU" dirty="0" smtClean="0"/>
              <a:t>«Английские места в Санкт -Петербурге»</a:t>
            </a:r>
            <a:endParaRPr lang="ru-RU" dirty="0"/>
          </a:p>
        </p:txBody>
      </p:sp>
      <p:sp>
        <p:nvSpPr>
          <p:cNvPr id="1024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4797425"/>
            <a:ext cx="8904288" cy="1800225"/>
          </a:xfrm>
        </p:spPr>
        <p:txBody>
          <a:bodyPr/>
          <a:lstStyle/>
          <a:p>
            <a:pPr algn="r"/>
            <a:r>
              <a:rPr lang="ru-RU" altLang="ru-RU" smtClean="0">
                <a:solidFill>
                  <a:schemeClr val="tx1"/>
                </a:solidFill>
              </a:rPr>
              <a:t>Подготовила: курсант 903 группы</a:t>
            </a:r>
          </a:p>
          <a:p>
            <a:pPr algn="r"/>
            <a:r>
              <a:rPr lang="ru-RU" altLang="ru-RU" smtClean="0">
                <a:solidFill>
                  <a:schemeClr val="tx1"/>
                </a:solidFill>
              </a:rPr>
              <a:t>Жамалова Альфира</a:t>
            </a:r>
          </a:p>
          <a:p>
            <a:pPr algn="r"/>
            <a:r>
              <a:rPr lang="ru-RU" altLang="ru-RU" smtClean="0">
                <a:solidFill>
                  <a:schemeClr val="tx1"/>
                </a:solidFill>
              </a:rPr>
              <a:t>Преподаватель:Бельская И.Г</a:t>
            </a:r>
          </a:p>
          <a:p>
            <a:r>
              <a:rPr lang="ru-RU" altLang="ru-RU" smtClean="0">
                <a:solidFill>
                  <a:schemeClr val="tx1"/>
                </a:solidFill>
              </a:rPr>
              <a:t>                                         Июнь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011416" cy="7383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Улица Джона Леннона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388" y="1557338"/>
            <a:ext cx="5867400" cy="4392612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Улица в Северной столице родилась благодаря одному поклоннику легендарной Ливерпульской четвёрки известной как Битлз. Данному </a:t>
            </a:r>
            <a:r>
              <a:rPr lang="ru-RU" dirty="0" err="1"/>
              <a:t>битломану</a:t>
            </a:r>
            <a:r>
              <a:rPr lang="ru-RU" dirty="0"/>
              <a:t> удалось получить альбом группы с автографом Джона Леннона. Этот счастливец — Николай Васин, кто стал единственным владельцем столь ценной реликвии, тогда-то и подумал, что он достоин проживать не где-нибудь, а на улице Леннона в Петербурге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Сегодня на Пушкинской улице, в доме Николая Васина размещается музей Джона Леннона. Здесь можно увидеть и знаменитый автограф самого Джона Леннона. На этом доме и висит табличка с названием улицы. А на дверях квартиры Васина — очень красочные опознаватели Музея Леннона.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</a:t>
            </a:r>
            <a:r>
              <a:rPr lang="ru-RU" dirty="0"/>
              <a:t>Улица Джона Леннона — неофициальная достопримечательность в Санкт-Петербурге. Она располагается в одном из дворов в центре города на Неве.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Также в этом дворе появились гипсовые скульптуры всех участников Ливерпульской четвёрки, а на стенах — рисунки, посвященные творчеству </a:t>
            </a:r>
            <a:r>
              <a:rPr lang="ru-RU" dirty="0" err="1"/>
              <a:t>Beatles</a:t>
            </a:r>
            <a:r>
              <a:rPr lang="ru-RU" dirty="0"/>
              <a:t>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875"/>
          <a:stretch>
            <a:fillRect/>
          </a:stretch>
        </p:blipFill>
        <p:spPr>
          <a:xfrm>
            <a:off x="6011043" y="2132856"/>
            <a:ext cx="3108969" cy="226106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5867400" cy="5222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/>
              <a:t>Английский парк</a:t>
            </a:r>
            <a:endParaRPr lang="ru-RU" sz="3600" dirty="0"/>
          </a:p>
        </p:txBody>
      </p:sp>
      <p:sp>
        <p:nvSpPr>
          <p:cNvPr id="20483" name="Текст 3"/>
          <p:cNvSpPr>
            <a:spLocks noGrp="1"/>
          </p:cNvSpPr>
          <p:nvPr>
            <p:ph type="body" sz="half" idx="2"/>
          </p:nvPr>
        </p:nvSpPr>
        <p:spPr>
          <a:xfrm>
            <a:off x="468313" y="1052513"/>
            <a:ext cx="4103687" cy="6337300"/>
          </a:xfrm>
        </p:spPr>
        <p:txBody>
          <a:bodyPr/>
          <a:lstStyle/>
          <a:p>
            <a:r>
              <a:rPr lang="ru-RU" altLang="ru-RU" smtClean="0"/>
              <a:t>Первый пейзажный парк в Петергофе. Площадь парка составляет 173,4 га (самый большой парк Петергофа). Спроектирован для Екатерины II английским садовым мастером Джеймсом Медерсом. </a:t>
            </a:r>
          </a:p>
          <a:p>
            <a:r>
              <a:rPr lang="ru-RU" altLang="ru-RU" smtClean="0"/>
              <a:t>Значительную часть парка занимают водоёмы: Английский пруд, Троицкий ручей, частично — Петергофские канал и ручей, а также многие другие, в том числе безымянные водоёмы, интегрированные в водозаборную систему Петергофа.</a:t>
            </a:r>
          </a:p>
          <a:p>
            <a:endParaRPr lang="ru-RU" altLang="ru-RU" smtClean="0"/>
          </a:p>
          <a:p>
            <a:r>
              <a:rPr lang="ru-RU" altLang="ru-RU" smtClean="0"/>
              <a:t>Английский пруд, вытянувшийся с юга на север, с островками, изрезанными берегами, возник в 1720 году, когда благодаря земляной плотине был запружен Троицкий ручей, протекавший в крупном овраге на западе от Нижнего парка. Впоследствии пруд был соединён с Ропшинским каналом. Вода из Английского пруда через систему шлюз поступает в Верхнесадский канал, а затем — на западную сторону Большого каскада.</a:t>
            </a:r>
          </a:p>
          <a:p>
            <a:endParaRPr lang="ru-RU" altLang="ru-RU" smtClean="0"/>
          </a:p>
          <a:p>
            <a:r>
              <a:rPr lang="ru-RU" altLang="ru-RU" smtClean="0"/>
              <a:t>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>
          <a:xfrm>
            <a:off x="4716016" y="764704"/>
            <a:ext cx="4248472" cy="30897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05263"/>
            <a:ext cx="35274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313" y="6164263"/>
            <a:ext cx="5867400" cy="5222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507" name="Текст 3"/>
          <p:cNvSpPr>
            <a:spLocks noGrp="1"/>
          </p:cNvSpPr>
          <p:nvPr>
            <p:ph type="body" sz="half" idx="2"/>
          </p:nvPr>
        </p:nvSpPr>
        <p:spPr>
          <a:xfrm>
            <a:off x="7092950" y="-458788"/>
            <a:ext cx="5867400" cy="3959226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>
          <a:xfrm rot="20678322">
            <a:off x="366113" y="496359"/>
            <a:ext cx="4154980" cy="302180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582">
            <a:off x="2359025" y="4114800"/>
            <a:ext cx="47513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096">
            <a:off x="5202238" y="509588"/>
            <a:ext cx="3648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404664"/>
            <a:ext cx="5867400" cy="5222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Коттедж великого князя Бориса Владимировича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22531" name="Текст 3"/>
          <p:cNvSpPr>
            <a:spLocks noGrp="1"/>
          </p:cNvSpPr>
          <p:nvPr>
            <p:ph type="body" sz="half" idx="2"/>
          </p:nvPr>
        </p:nvSpPr>
        <p:spPr>
          <a:xfrm>
            <a:off x="0" y="1196975"/>
            <a:ext cx="4356100" cy="5661025"/>
          </a:xfrm>
        </p:spPr>
        <p:txBody>
          <a:bodyPr/>
          <a:lstStyle/>
          <a:p>
            <a:endParaRPr lang="ru-RU" altLang="ru-RU" dirty="0" smtClean="0"/>
          </a:p>
          <a:p>
            <a:r>
              <a:rPr lang="ru-RU" altLang="ru-RU" dirty="0" smtClean="0"/>
              <a:t>Царскосельский коттедж – очаровательная усадьба великого князя Бориса Владимировича Романова, называемая еще дачей князя, английской дачей или Царскосельским Альбионом находится в городе Пушкине у Колонистского пруда (Отдельный парк) недалеко от Московских ворот.</a:t>
            </a:r>
          </a:p>
          <a:p>
            <a:endParaRPr lang="ru-RU" altLang="ru-RU" dirty="0" smtClean="0"/>
          </a:p>
          <a:p>
            <a:endParaRPr lang="ru-RU" altLang="ru-RU" dirty="0" smtClean="0"/>
          </a:p>
          <a:p>
            <a:r>
              <a:rPr lang="ru-RU" altLang="ru-RU" dirty="0" smtClean="0"/>
              <a:t>Строение собирали лондонские мастера из фирмы "</a:t>
            </a:r>
            <a:r>
              <a:rPr lang="ru-RU" altLang="ru-RU" dirty="0" err="1" smtClean="0"/>
              <a:t>Мэпл</a:t>
            </a:r>
            <a:r>
              <a:rPr lang="ru-RU" altLang="ru-RU" dirty="0" smtClean="0"/>
              <a:t>", в собранном виде получилось два здания — собственно дача и конюшня. Вокруг построек был разбит красивый сад с туевой и ясеневой аллеями и фонтаном, утопающим в розах. Здание построено по типу традиционных английских коттеджей — сложной формы, асимметрично и </a:t>
            </a:r>
            <a:r>
              <a:rPr lang="ru-RU" altLang="ru-RU" dirty="0" err="1" smtClean="0"/>
              <a:t>разнообъёмно</a:t>
            </a:r>
            <a:r>
              <a:rPr lang="ru-RU" altLang="ru-RU" dirty="0" smtClean="0"/>
              <a:t>, окна разных размеров.</a:t>
            </a:r>
          </a:p>
          <a:p>
            <a:endParaRPr lang="ru-RU" altLang="ru-RU" dirty="0" smtClean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r="4122"/>
          <a:stretch>
            <a:fillRect/>
          </a:stretch>
        </p:blipFill>
        <p:spPr>
          <a:xfrm>
            <a:off x="4211960" y="980728"/>
            <a:ext cx="5029200" cy="3657600"/>
          </a:xfr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5798" y="332656"/>
            <a:ext cx="5867400" cy="5222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/>
              <a:t>Архитектурные особенности дачи князя Бориса Владимировича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750" y="1125538"/>
            <a:ext cx="4248150" cy="5472112"/>
          </a:xfrm>
        </p:spPr>
        <p:txBody>
          <a:bodyPr/>
          <a:lstStyle/>
          <a:p>
            <a:r>
              <a:rPr lang="ru-RU" altLang="ru-RU" sz="1800" dirty="0" smtClean="0"/>
              <a:t>Усадьба со всех сторон утопает в зелени, ее никогда не видно. Даже подъезды со стороны Пушкина и Павловска не приводят прямо к дому, а упираются в лес, поэтому дом появляется неожиданно. Хотя он славился гостеприимством, веселым характером, вел бурную публичную жизнь, но не хотел делать свою личную жизнь достоянием посторонних. Поэтому вход в каждое здание его дома не был виден, обзор закрывали насаждения. Хозяин мог, не привлекая внимания, выйти из дома, дойти по аллее до пруда, сесть в лодку и уплыть никем не замеченный.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1455"/>
          <a:stretch>
            <a:fillRect/>
          </a:stretch>
        </p:blipFill>
        <p:spPr>
          <a:xfrm>
            <a:off x="4642465" y="2060848"/>
            <a:ext cx="4554506" cy="3312368"/>
          </a:xfr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4938713" y="5589588"/>
            <a:ext cx="39608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9pPr>
          </a:lstStyle>
          <a:p>
            <a:r>
              <a:rPr lang="ru-RU" altLang="ru-RU" b="1"/>
              <a:t>Великий князь за уединенность и укромность места называл свою дачу «Волчьим садом».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Английская набережная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484313"/>
            <a:ext cx="5049837" cy="4392612"/>
          </a:xfrm>
        </p:spPr>
        <p:txBody>
          <a:bodyPr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Английская набережная всегда была самым изысканным районом, где стремились селиться богатые и знатные горожане, начиная от купцов и заканчивая членами царской фамилии.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Современное название набережной, что тянется по левому берегу Большой Невы между Сенатской площадью и Ново-Адмиралтейским каналом появилось в середине XVIII века, когда здесь начали активно селиться английские купцы, а также была открыта Англиканская церковь Иисуса Христа, откуда и пошло наименование набережной.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772">
            <a:off x="5360912" y="2200080"/>
            <a:ext cx="3688095" cy="244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96136" y="1052736"/>
            <a:ext cx="3312368" cy="5400600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dirty="0" smtClean="0"/>
              <a:t>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Медный всадник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     Дворец </a:t>
            </a:r>
            <a:r>
              <a:rPr lang="ru-RU" dirty="0" smtClean="0"/>
              <a:t>      </a:t>
            </a:r>
            <a:r>
              <a:rPr lang="ru-RU" dirty="0" err="1" smtClean="0"/>
              <a:t>дворец</a:t>
            </a:r>
            <a:r>
              <a:rPr lang="ru-RU" dirty="0" smtClean="0"/>
              <a:t> князя   Михаила             Александровича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0" y="1136650"/>
            <a:ext cx="5867400" cy="768350"/>
          </a:xfrm>
        </p:spPr>
        <p:txBody>
          <a:bodyPr>
            <a:normAutofit fontScale="25000" lnSpcReduction="20000"/>
          </a:bodyPr>
          <a:lstStyle/>
          <a:p>
            <a:pPr algn="just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6400" dirty="0"/>
              <a:t>До тех пор набережная успела сменить целых три названия. Возникнув в начале XVIII столетия в нижнем течении Большой Невы, она получила название Береговая Нижняя набережная улица, после её переименовали в Исаакиевскую от Исаакиевской церкви, некогда стоявшей на месте, где ныне высится статуя Медного всадника. Третье название — Галерная набережная, возникло вместе со строительством Галерной верфи за Ново-Адмиралтейским каналом.</a:t>
            </a:r>
          </a:p>
          <a:p>
            <a:pPr algn="just" fontAlgn="auto">
              <a:spcAft>
                <a:spcPts val="0"/>
              </a:spcAft>
              <a:buFont typeface="Wingdings 2"/>
              <a:buNone/>
              <a:defRPr/>
            </a:pPr>
            <a:endParaRPr lang="ru-RU" sz="6400" dirty="0"/>
          </a:p>
          <a:p>
            <a:pPr algn="just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6400" dirty="0"/>
              <a:t>Нужно сказать, что Английская набережная, невзирая на смену правителей Российской империи, всегда относилась к числу самых престижных районов Петербурга. Начиная от дней, когда первыми жителями домов на набережной стали английские купцы, здесь впоследствии стали селиться представители русской аристократии: дворяне, а также члены царской династии. Так, например по адресу Английская набережная, 54 расположился роскошный Дворец Великого князя Михаила Александровича с </a:t>
            </a:r>
            <a:r>
              <a:rPr lang="ru-RU" sz="6400" dirty="0" err="1"/>
              <a:t>с</a:t>
            </a:r>
            <a:r>
              <a:rPr lang="ru-RU" sz="6400" dirty="0"/>
              <a:t> небесно-голубыми стенами и интерьерными деталями в духе модного в те годы модерна.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3532150" cy="2348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2996952"/>
            <a:ext cx="3024336" cy="2412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 3"/>
          <p:cNvSpPr>
            <a:spLocks noGrp="1"/>
          </p:cNvSpPr>
          <p:nvPr>
            <p:ph type="body" sz="half" idx="2"/>
          </p:nvPr>
        </p:nvSpPr>
        <p:spPr>
          <a:xfrm>
            <a:off x="179388" y="1196975"/>
            <a:ext cx="4752975" cy="4679950"/>
          </a:xfrm>
        </p:spPr>
        <p:txBody>
          <a:bodyPr/>
          <a:lstStyle/>
          <a:p>
            <a:r>
              <a:rPr lang="ru-RU" altLang="ru-RU" smtClean="0"/>
              <a:t>Стремление обеспеченных горожан жить именно на этой набережной вполне объяснимо: чудный вид на Неву, раскинувшиеся через реку дворцы и здания Васильевского острова, делали этот уголок города воистину лакомым кусочком для тех, кто был не обременён заботой о деньгах.</a:t>
            </a:r>
          </a:p>
          <a:p>
            <a:endParaRPr lang="ru-RU" altLang="ru-RU" smtClean="0"/>
          </a:p>
          <a:p>
            <a:r>
              <a:rPr lang="ru-RU" altLang="ru-RU" smtClean="0"/>
              <a:t>В годы советской власти набережную, как и прочие улицы и проспекты города, переименовали в соответствии с духом нового времени, сделав акцент на революционном прошлом города: так набережная стала называться набережной Красного Флота, в честь моряков Балтийского Флота, которые участвовали в Октябрьской революции.</a:t>
            </a:r>
          </a:p>
          <a:p>
            <a:endParaRPr lang="ru-RU" altLang="ru-RU" smtClean="0"/>
          </a:p>
          <a:p>
            <a:r>
              <a:rPr lang="ru-RU" altLang="ru-RU" smtClean="0"/>
              <a:t>Своё историческое название набережная вернула в 1994 году, в преддверии приезда в Петербург британской королевы Елизаветы II.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916831"/>
            <a:ext cx="439261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88640"/>
            <a:ext cx="5867400" cy="5222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Англиканская </a:t>
            </a:r>
            <a:r>
              <a:rPr lang="ru-RU" dirty="0" err="1" smtClean="0"/>
              <a:t>ская</a:t>
            </a:r>
            <a:r>
              <a:rPr lang="ru-RU" dirty="0" smtClean="0"/>
              <a:t> Церковь </a:t>
            </a:r>
            <a:r>
              <a:rPr lang="ru-RU" sz="2400" dirty="0" smtClean="0"/>
              <a:t>И</a:t>
            </a:r>
            <a:r>
              <a:rPr lang="ru-RU" dirty="0" smtClean="0"/>
              <a:t>исуса </a:t>
            </a:r>
            <a:r>
              <a:rPr lang="ru-RU" sz="2400" dirty="0" err="1" smtClean="0"/>
              <a:t>х</a:t>
            </a:r>
            <a:r>
              <a:rPr lang="ru-RU" dirty="0" err="1" smtClean="0"/>
              <a:t>риста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825" y="1484313"/>
            <a:ext cx="5616575" cy="4248150"/>
          </a:xfrm>
        </p:spPr>
        <p:txBody>
          <a:bodyPr/>
          <a:lstStyle/>
          <a:p>
            <a:r>
              <a:rPr lang="ru-RU" altLang="ru-RU" smtClean="0"/>
              <a:t>Прогуливаясь по Английской небрежной, обратите внимание на Англиканскую церковь Иисуса Христа — недействующая церковь в Санкт-Петербурге. Здание церкви было перестроено из особняка П. Б. Шереметева по проекту архитектора Джакомо Кваренги в 1814—1815 годах. В 1877—1878 гг. было вторично перестроено по проекту Ф. К. Болтенгагена.</a:t>
            </a:r>
          </a:p>
          <a:p>
            <a:endParaRPr lang="ru-RU" altLang="ru-RU" smtClean="0"/>
          </a:p>
          <a:p>
            <a:r>
              <a:rPr lang="ru-RU" altLang="ru-RU" smtClean="0"/>
              <a:t>С 1723 по 1919 годы было занято общиной Церкви Англии в Петрограде. Церковь была закрыта в 1919 году. В 1970-1999 годах в здании церкви располагалось Городское экскурсионное бюро. Но что уникально, несмотря на его скромный внешний вид, внутри можно обнаружить впечатляющее убранство. Хорошо сохранился храмовый интерьер, включая единственный в России английский романтический орган XIX века.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r="18940"/>
          <a:stretch>
            <a:fillRect/>
          </a:stretch>
        </p:blipFill>
        <p:spPr>
          <a:xfrm>
            <a:off x="6220682" y="692696"/>
            <a:ext cx="2607292" cy="3140245"/>
          </a:xfr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2880320" cy="2971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524" y="260648"/>
            <a:ext cx="5867400" cy="5222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/>
              <a:t>Английский проспект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950" y="1341438"/>
            <a:ext cx="4751388" cy="5400675"/>
          </a:xfrm>
        </p:spPr>
        <p:txBody>
          <a:bodyPr/>
          <a:lstStyle/>
          <a:p>
            <a:r>
              <a:rPr lang="ru-RU" altLang="ru-RU" smtClean="0"/>
              <a:t>Эта магистраль проходит от Мойки до Фонтанки, пересекая с севера на юг западную часть Коломны. 20 августа 1739 года проезду присвоили название Успенская улица, поскольку на пересечении с современной Садовой улицей предполагалось построить церковь Успения Пресвятой Богородицы. В действительности здесь возвели Покровскую церковь, уничтоженную в 1930-е годы </a:t>
            </a:r>
          </a:p>
          <a:p>
            <a:endParaRPr lang="ru-RU" altLang="ru-RU" smtClean="0"/>
          </a:p>
          <a:p>
            <a:endParaRPr lang="ru-RU" altLang="ru-RU" smtClean="0"/>
          </a:p>
          <a:p>
            <a:r>
              <a:rPr lang="ru-RU" altLang="ru-RU" smtClean="0"/>
              <a:t>В октябре 1918 года проспект переименовали в проспект Маклина. Джон Маклин (1879–1923) был одним из лидеров левого крыла Британской социалистической партии; в 1917 году товарищи по классовой борьбе выбрали его почетным заместителем председателя исполкома Петросовета. В 1920 году левые социалисты составили ядро вновь образованной Коммунистической партии Великобритании, но Маклин в этом не участвовал из-за несогласия с радикально-коммунистическими идеями.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24" y="1370921"/>
            <a:ext cx="4389876" cy="329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33216"/>
            <a:ext cx="5867400" cy="5222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i="1" u="sng" dirty="0" err="1" smtClean="0"/>
              <a:t>Историчские</a:t>
            </a:r>
            <a:r>
              <a:rPr lang="ru-RU" sz="1800" i="1" u="sng" dirty="0" smtClean="0"/>
              <a:t> здания на Английском проспекте</a:t>
            </a:r>
            <a:endParaRPr lang="ru-RU" sz="1800" i="1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825" y="3506788"/>
            <a:ext cx="8281988" cy="3306762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               </a:t>
            </a:r>
            <a:r>
              <a:rPr lang="ru-RU" b="1" dirty="0"/>
              <a:t>дом </a:t>
            </a:r>
            <a:r>
              <a:rPr lang="ru-RU" b="1" dirty="0" err="1"/>
              <a:t>Пампеля</a:t>
            </a:r>
            <a:r>
              <a:rPr lang="ru-RU" b="1" dirty="0"/>
              <a:t>, особняк 2-й половины XIX века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>
          <a:xfrm>
            <a:off x="4876285" y="655453"/>
            <a:ext cx="4104456" cy="2985059"/>
          </a:xfr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319"/>
            <a:ext cx="417646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716338"/>
            <a:ext cx="42322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Прямоугольник 4"/>
          <p:cNvSpPr>
            <a:spLocks noChangeArrowheads="1"/>
          </p:cNvSpPr>
          <p:nvPr/>
        </p:nvSpPr>
        <p:spPr bwMode="auto">
          <a:xfrm>
            <a:off x="6600825" y="3716338"/>
            <a:ext cx="2736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9pPr>
          </a:lstStyle>
          <a:p>
            <a:r>
              <a:rPr lang="ru-RU" altLang="ru-RU" b="1"/>
              <a:t>дом фон Гильзе ван дер Пальса, особняк в стиле модерн</a:t>
            </a:r>
          </a:p>
        </p:txBody>
      </p:sp>
      <p:sp>
        <p:nvSpPr>
          <p:cNvPr id="16392" name="Прямоугольник 5"/>
          <p:cNvSpPr>
            <a:spLocks noChangeArrowheads="1"/>
          </p:cNvSpPr>
          <p:nvPr/>
        </p:nvSpPr>
        <p:spPr bwMode="auto">
          <a:xfrm>
            <a:off x="20638" y="33940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9pPr>
          </a:lstStyle>
          <a:p>
            <a:r>
              <a:rPr lang="ru-RU" altLang="ru-RU" b="1"/>
              <a:t>дом Веретенниковой, доходный дом 1910-х годов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-2403648"/>
            <a:ext cx="5775176" cy="626469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/>
              <a:t>Бар "Ливерпуль</a:t>
            </a:r>
            <a:r>
              <a:rPr lang="ru-RU" dirty="0"/>
              <a:t>"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825" y="1628775"/>
            <a:ext cx="3816350" cy="3744913"/>
          </a:xfrm>
        </p:spPr>
        <p:txBody>
          <a:bodyPr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600" dirty="0"/>
              <a:t>Бар "Ливерпуль" посвящён одной из самых известных легенд рок-н-ролла, английской четвёрке — </a:t>
            </a:r>
            <a:r>
              <a:rPr lang="ru-RU" sz="5600" dirty="0" err="1"/>
              <a:t>The</a:t>
            </a:r>
            <a:r>
              <a:rPr lang="ru-RU" sz="5600" dirty="0"/>
              <a:t> </a:t>
            </a:r>
            <a:r>
              <a:rPr lang="ru-RU" sz="5600" dirty="0" err="1"/>
              <a:t>Beatles</a:t>
            </a:r>
            <a:r>
              <a:rPr lang="ru-RU" sz="5600" dirty="0"/>
              <a:t>. Полумрак, деревянные столы и стулья, кирпичные стены и невысокие своды потолка, и "</a:t>
            </a:r>
            <a:r>
              <a:rPr lang="ru-RU" sz="5600" dirty="0" err="1"/>
              <a:t>Beatles</a:t>
            </a:r>
            <a:r>
              <a:rPr lang="ru-RU" sz="5600" dirty="0"/>
              <a:t>" — они вокруг, на фотографиях, обложках пластинок. На стенах висят фотографии, пластинки, есть здесь даже настоящая палочка </a:t>
            </a:r>
            <a:r>
              <a:rPr lang="ru-RU" sz="5600" dirty="0" err="1"/>
              <a:t>Ринго</a:t>
            </a:r>
            <a:r>
              <a:rPr lang="ru-RU" sz="5600" dirty="0"/>
              <a:t> </a:t>
            </a:r>
            <a:r>
              <a:rPr lang="ru-RU" sz="5600" dirty="0" err="1"/>
              <a:t>Старра</a:t>
            </a:r>
            <a:r>
              <a:rPr lang="ru-RU" sz="5600" dirty="0"/>
              <a:t>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5600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600" dirty="0" smtClean="0"/>
              <a:t>По вечерам здесь играет живая музыка: исполняют не только песни </a:t>
            </a:r>
            <a:r>
              <a:rPr lang="ru-RU" sz="5600" dirty="0" err="1" smtClean="0"/>
              <a:t>The</a:t>
            </a:r>
            <a:r>
              <a:rPr lang="ru-RU" sz="5600" dirty="0" smtClean="0"/>
              <a:t> </a:t>
            </a:r>
            <a:r>
              <a:rPr lang="ru-RU" sz="5600" dirty="0" err="1" smtClean="0"/>
              <a:t>Beatles</a:t>
            </a:r>
            <a:r>
              <a:rPr lang="ru-RU" sz="5600" dirty="0" smtClean="0"/>
              <a:t>, но и сочинения других исполнителей в стиле рок, кантри, </a:t>
            </a:r>
            <a:r>
              <a:rPr lang="ru-RU" sz="5600" dirty="0" err="1" smtClean="0"/>
              <a:t>рокабилли</a:t>
            </a:r>
            <a:r>
              <a:rPr lang="ru-RU" sz="5600" dirty="0" smtClean="0"/>
              <a:t>. О знаменитой группе напоминает и меню — например, луковые кольца с острым соусом </a:t>
            </a:r>
            <a:r>
              <a:rPr lang="ru-RU" sz="5600" dirty="0" err="1" smtClean="0"/>
              <a:t>Ringo</a:t>
            </a:r>
            <a:r>
              <a:rPr lang="ru-RU" sz="5600" dirty="0" smtClean="0"/>
              <a:t> </a:t>
            </a:r>
            <a:r>
              <a:rPr lang="ru-RU" sz="5600" dirty="0" err="1" smtClean="0"/>
              <a:t>Starr’s</a:t>
            </a:r>
            <a:r>
              <a:rPr lang="ru-RU" sz="5600" dirty="0" smtClean="0"/>
              <a:t> и соленья </a:t>
            </a:r>
            <a:r>
              <a:rPr lang="ru-RU" sz="5600" dirty="0" err="1" smtClean="0"/>
              <a:t>Back</a:t>
            </a:r>
            <a:r>
              <a:rPr lang="ru-RU" sz="5600" dirty="0" smtClean="0"/>
              <a:t> </a:t>
            </a:r>
            <a:r>
              <a:rPr lang="ru-RU" sz="5600" dirty="0" err="1" smtClean="0"/>
              <a:t>in</a:t>
            </a:r>
            <a:r>
              <a:rPr lang="ru-RU" sz="5600" dirty="0" smtClean="0"/>
              <a:t> </a:t>
            </a:r>
            <a:r>
              <a:rPr lang="ru-RU" sz="5600" dirty="0" err="1" smtClean="0"/>
              <a:t>the</a:t>
            </a:r>
            <a:r>
              <a:rPr lang="ru-RU" sz="5600" dirty="0" smtClean="0"/>
              <a:t> USSR.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5600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600" dirty="0"/>
              <a:t>А есть еще целая стена, где совсем не осталось места, потому что вся она заполнена снимками звёзд, сделанными здесь же, в "Ливерпуле". Все они когда-то посчитали просто невозможным не зайти сюда, поскольку, по их собственным признаниям, выросли на песнях "</a:t>
            </a:r>
            <a:r>
              <a:rPr lang="ru-RU" sz="5600" dirty="0" err="1"/>
              <a:t>Beatles</a:t>
            </a:r>
            <a:r>
              <a:rPr lang="ru-RU" sz="5600" dirty="0" smtClean="0"/>
              <a:t>".</a:t>
            </a:r>
            <a:endParaRPr lang="ru-RU" sz="5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46" y="188640"/>
            <a:ext cx="4246536" cy="28299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>
          <a:xfrm>
            <a:off x="4133714" y="3035115"/>
            <a:ext cx="5029200" cy="3657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548680"/>
            <a:ext cx="5867400" cy="522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dirty="0"/>
              <a:t>Английский мост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8435" name="Текст 3"/>
          <p:cNvSpPr>
            <a:spLocks noGrp="1"/>
          </p:cNvSpPr>
          <p:nvPr>
            <p:ph type="body" sz="half" idx="2"/>
          </p:nvPr>
        </p:nvSpPr>
        <p:spPr>
          <a:xfrm>
            <a:off x="179388" y="1052513"/>
            <a:ext cx="5867400" cy="4824412"/>
          </a:xfrm>
        </p:spPr>
        <p:txBody>
          <a:bodyPr/>
          <a:lstStyle/>
          <a:p>
            <a:r>
              <a:rPr lang="ru-RU" altLang="ru-RU" smtClean="0"/>
              <a:t>Английский мост расположен в створе одноименного проспекта. Строение связывает кварталы улицы Садовой и площади имени Тургенева с корпусами Окружного медицинского центра. Первоначально берега Фонтанки в этом месте связывала переправа, выстроенная из дерева: она предназначалась для движения пешеходов.</a:t>
            </a:r>
          </a:p>
          <a:p>
            <a:endParaRPr lang="ru-RU" altLang="ru-RU" smtClean="0"/>
          </a:p>
          <a:p>
            <a:r>
              <a:rPr lang="ru-RU" altLang="ru-RU" smtClean="0"/>
              <a:t>Сооружение, своего рода, обеспечило перемещение людского потока между Покровским и Безымянным островами. Английский проспект назван так в честь Английской набережной, которая, в свою очередь, получила свое название в начале девятнадцатого века. В XVIII веке на ней поселились купцы из страны Туманного Альбиона, здесь же была открыта Англиканская церковь Иисуса Христа.</a:t>
            </a:r>
          </a:p>
          <a:p>
            <a:endParaRPr lang="ru-RU" altLang="ru-RU" smtClean="0"/>
          </a:p>
          <a:p>
            <a:r>
              <a:rPr lang="ru-RU" altLang="ru-RU" smtClean="0"/>
              <a:t>В 1963 году на Фонтанке был построен новый мост: произошло это тогда, когда возникла необходимость переброски тепловых труб через реку. Инженер Куликов, архитекторы Арешева и Васильева спроектировали сооружение балочным, трехпролётным, из металлических конструкций.</a:t>
            </a:r>
          </a:p>
          <a:p>
            <a:endParaRPr lang="ru-RU" altLang="ru-RU" smtClean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4144"/>
          <a:stretch>
            <a:fillRect/>
          </a:stretch>
        </p:blipFill>
        <p:spPr>
          <a:xfrm>
            <a:off x="5652120" y="1628800"/>
            <a:ext cx="3643046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154</TotalTime>
  <Words>1440</Words>
  <Application>Microsoft Office PowerPoint</Application>
  <PresentationFormat>Экран (4:3)</PresentationFormat>
  <Paragraphs>84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Федеральное государственное бюджетное образовательное учреждение высшего образования «Санкт-Петербургский государственный университет гражданской авиации» Авиационно-транспортный колледж  Презентация на тему: «Английские места в Санкт -Петербурге»</vt:lpstr>
      <vt:lpstr>Английская набережная</vt:lpstr>
      <vt:lpstr>                         Медный всадник                                   Дворец       дворец князя   Михаила             Александровича </vt:lpstr>
      <vt:lpstr>Презентация PowerPoint</vt:lpstr>
      <vt:lpstr>Англиканская ская Церковь Иисуса христа</vt:lpstr>
      <vt:lpstr>Английский проспект</vt:lpstr>
      <vt:lpstr>Историчские здания на Английском проспекте</vt:lpstr>
      <vt:lpstr>Бар "Ливерпуль" </vt:lpstr>
      <vt:lpstr>Английский мост </vt:lpstr>
      <vt:lpstr>Улица Джона Леннона </vt:lpstr>
      <vt:lpstr>Английский парк</vt:lpstr>
      <vt:lpstr>Презентация PowerPoint</vt:lpstr>
      <vt:lpstr>Коттедж великого князя Бориса Владимировича </vt:lpstr>
      <vt:lpstr>Архитектурные особенности дачи князя Бориса Владимировича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«Санкт-Петербургский государственный университет гражданской авиации» Авиационно-транспортный колледж Презентация на тему: «Английские улицы в Санкт -Петербурге»</dc:title>
  <dc:creator>User</dc:creator>
  <cp:lastModifiedBy>User</cp:lastModifiedBy>
  <cp:revision>22</cp:revision>
  <dcterms:created xsi:type="dcterms:W3CDTF">2020-06-13T15:27:52Z</dcterms:created>
  <dcterms:modified xsi:type="dcterms:W3CDTF">2020-06-13T18:09:57Z</dcterms:modified>
</cp:coreProperties>
</file>