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59" r:id="rId6"/>
    <p:sldId id="263" r:id="rId7"/>
    <p:sldId id="262" r:id="rId8"/>
    <p:sldId id="265" r:id="rId9"/>
    <p:sldId id="264" r:id="rId10"/>
    <p:sldId id="267" r:id="rId11"/>
    <p:sldId id="269" r:id="rId12"/>
    <p:sldId id="268" r:id="rId13"/>
    <p:sldId id="266" r:id="rId14"/>
    <p:sldId id="272" r:id="rId15"/>
    <p:sldId id="271" r:id="rId16"/>
    <p:sldId id="270" r:id="rId17"/>
    <p:sldId id="274" r:id="rId18"/>
    <p:sldId id="273" r:id="rId19"/>
    <p:sldId id="275" r:id="rId20"/>
    <p:sldId id="276" r:id="rId21"/>
    <p:sldId id="277" r:id="rId22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http://presentation-creation.ru/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8538-BC4C-4783-8DFE-2E96979744F2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98538-BC4C-4783-8DFE-2E96979744F2}" type="datetimeFigureOut">
              <a:rPr lang="ru-RU" smtClean="0"/>
              <a:t>11.06.2020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http://presentation-creation.ru/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B4E4-FDC6-4856-843D-863B1EB53FC7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Блеск .jpg"/>
          <p:cNvPicPr>
            <a:picLocks noChangeAspect="1"/>
          </p:cNvPicPr>
          <p:nvPr userDrawn="1"/>
        </p:nvPicPr>
        <p:blipFill>
          <a:blip r:embed="rId13" cstate="print"/>
          <a:srcRect r="16667"/>
          <a:stretch>
            <a:fillRect/>
          </a:stretch>
        </p:blipFill>
        <p:spPr>
          <a:xfrm>
            <a:off x="-36512" y="-13648"/>
            <a:ext cx="918051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944215"/>
          </a:xfrm>
        </p:spPr>
        <p:txBody>
          <a:bodyPr>
            <a:normAutofit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Презентацию подготовила преподаватель художественного отделения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МБУДО «ДШИ им. Е.М. Беляева»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Г.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Клинцы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Брянской области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Ермолаева Галина Ивановна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Шоу-Группа Класс! - Родина Мо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Шоу-Группа Класс! - Родина Мо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21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Чигиринова Вика «День России»  </a:t>
            </a: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Коротченко  Катя «В пустыне»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7985" r="4790" b="10571"/>
          <a:stretch/>
        </p:blipFill>
        <p:spPr>
          <a:xfrm>
            <a:off x="395537" y="3068959"/>
            <a:ext cx="4806182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6950" r="2750" b="10101"/>
          <a:stretch/>
        </p:blipFill>
        <p:spPr>
          <a:xfrm rot="5400000">
            <a:off x="4748424" y="2634295"/>
            <a:ext cx="4878190" cy="3265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167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Кошелева Даша «Моя семья»                   Пожарская Софья «Россия»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 r="6579" b="3194"/>
          <a:stretch/>
        </p:blipFill>
        <p:spPr>
          <a:xfrm rot="5400000">
            <a:off x="-255105" y="2423457"/>
            <a:ext cx="4901439" cy="3456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0101" r="5901" b="6951"/>
          <a:stretch/>
        </p:blipFill>
        <p:spPr>
          <a:xfrm rot="5400000">
            <a:off x="4096199" y="2536648"/>
            <a:ext cx="4696015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726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«Мы вместе»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5583" r="1952" b="8557"/>
          <a:stretch/>
        </p:blipFill>
        <p:spPr>
          <a:xfrm>
            <a:off x="1185392" y="1770410"/>
            <a:ext cx="7272808" cy="4948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309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Кузьмицкая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Анна «Портрет»     </a:t>
            </a:r>
          </a:p>
          <a:p>
            <a:pPr algn="l"/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Щерба Настя «Мы едины»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10352" r="2958" b="9789"/>
          <a:stretch/>
        </p:blipFill>
        <p:spPr>
          <a:xfrm>
            <a:off x="251520" y="2780928"/>
            <a:ext cx="504056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" b="3094"/>
          <a:stretch/>
        </p:blipFill>
        <p:spPr>
          <a:xfrm rot="5400000">
            <a:off x="4798873" y="2501067"/>
            <a:ext cx="4797152" cy="334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9458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Сидорко Илона «У пруда»      </a:t>
            </a:r>
          </a:p>
          <a:p>
            <a:pPr algn="l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Мерзликин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Павел «Берёзы»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9051" r="5901" b="10100"/>
          <a:stretch/>
        </p:blipFill>
        <p:spPr>
          <a:xfrm>
            <a:off x="179512" y="2295946"/>
            <a:ext cx="4896544" cy="3523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 rot="5400000">
            <a:off x="4807390" y="2532029"/>
            <a:ext cx="4700286" cy="3325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686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Егорова Вика «Мой город»     </a:t>
            </a: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Шкребенок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Лиза «Храм»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5214" b="9863"/>
          <a:stretch/>
        </p:blipFill>
        <p:spPr>
          <a:xfrm>
            <a:off x="357636" y="2276872"/>
            <a:ext cx="450239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968" b="5006"/>
          <a:stretch/>
        </p:blipFill>
        <p:spPr>
          <a:xfrm rot="5400000">
            <a:off x="4429086" y="2560413"/>
            <a:ext cx="4831061" cy="3438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66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Кузьмицкая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Анна «Колокольчики мои»     </a:t>
            </a: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Кузьмицкая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Анна «Море»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7473" r="2297" b="7257"/>
          <a:stretch/>
        </p:blipFill>
        <p:spPr>
          <a:xfrm rot="5400000">
            <a:off x="4678447" y="2602473"/>
            <a:ext cx="4752529" cy="323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8970" r="3991" b="7329"/>
          <a:stretch/>
        </p:blipFill>
        <p:spPr>
          <a:xfrm>
            <a:off x="288229" y="2564904"/>
            <a:ext cx="480618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3135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Верхутина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Ольга «Мой мир»</a:t>
            </a:r>
          </a:p>
          <a:p>
            <a:pPr algn="l"/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Верхутина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Ольга «Набережная»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6388" r="3593" b="7378"/>
          <a:stretch/>
        </p:blipFill>
        <p:spPr>
          <a:xfrm>
            <a:off x="323528" y="3068960"/>
            <a:ext cx="4825869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5137" b="3580"/>
          <a:stretch/>
        </p:blipFill>
        <p:spPr>
          <a:xfrm rot="5400000">
            <a:off x="4905389" y="2538254"/>
            <a:ext cx="4488224" cy="3341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2202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Качанова Ксения  Плакат «Мы сохранили Россию»     </a:t>
            </a:r>
          </a:p>
          <a:p>
            <a:pPr algn="l"/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Кузьмицкая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Анна</a:t>
            </a:r>
          </a:p>
          <a:p>
            <a:pPr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«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Брянщина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– Родина героев»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13767" r="17001" b="12775"/>
          <a:stretch/>
        </p:blipFill>
        <p:spPr>
          <a:xfrm rot="5400000">
            <a:off x="-357105" y="2456891"/>
            <a:ext cx="468052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750" r="3538" b="19550"/>
          <a:stretch/>
        </p:blipFill>
        <p:spPr>
          <a:xfrm>
            <a:off x="3884481" y="3055506"/>
            <a:ext cx="5076564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0388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Кошелева Даша «Радуга»      </a:t>
            </a:r>
          </a:p>
          <a:p>
            <a:pPr algn="l"/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Кошелева Даша «Осень»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5"/>
          <a:stretch/>
        </p:blipFill>
        <p:spPr>
          <a:xfrm>
            <a:off x="169168" y="1844825"/>
            <a:ext cx="4474840" cy="315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5900" b="6951"/>
          <a:stretch/>
        </p:blipFill>
        <p:spPr>
          <a:xfrm>
            <a:off x="4103510" y="3367934"/>
            <a:ext cx="4729139" cy="3257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726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Кошелева Даша «Моя семья»     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Кожевина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Настя «Моя мама»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4446" r="2306" b="10012"/>
          <a:stretch/>
        </p:blipFill>
        <p:spPr>
          <a:xfrm rot="5400000">
            <a:off x="-21858" y="2476760"/>
            <a:ext cx="4730079" cy="327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8017" r="8146" b="6942"/>
          <a:stretch/>
        </p:blipFill>
        <p:spPr>
          <a:xfrm rot="5400000">
            <a:off x="4043638" y="2420692"/>
            <a:ext cx="4633289" cy="329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6199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«Синички за окном»    </a:t>
            </a: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l"/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«Караван в пустыне»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850" r="7476" b="19551"/>
          <a:stretch/>
        </p:blipFill>
        <p:spPr>
          <a:xfrm>
            <a:off x="4722173" y="1938621"/>
            <a:ext cx="4133914" cy="2755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10473" r="5465" b="7714"/>
          <a:stretch/>
        </p:blipFill>
        <p:spPr>
          <a:xfrm>
            <a:off x="196035" y="3789040"/>
            <a:ext cx="4126499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8760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 презентации использованы фотографии работ моих учащихся  из личного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фотоархива и песня «Родина моя» на слова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Р.Рождественского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, музыка Д.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Тухманова</a:t>
            </a:r>
            <a:r>
              <a:rPr lang="ru-RU" sz="2000" b="1" smtClean="0">
                <a:solidFill>
                  <a:schemeClr val="tx2">
                    <a:lumMod val="75000"/>
                  </a:schemeClr>
                </a:solidFill>
              </a:rPr>
              <a:t>, 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исполнении шоу-группы «Класс»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9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Кошла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Вика «День России»          Кравченко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Дарина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«Мой дедушка»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11792" r="6295" b="4642"/>
          <a:stretch/>
        </p:blipFill>
        <p:spPr>
          <a:xfrm rot="5400000">
            <a:off x="-3610" y="2462226"/>
            <a:ext cx="476319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r="6414" b="6508"/>
          <a:stretch/>
        </p:blipFill>
        <p:spPr>
          <a:xfrm rot="5400000">
            <a:off x="4354846" y="2278004"/>
            <a:ext cx="4763198" cy="375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1890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«Мой дом»    </a:t>
            </a:r>
          </a:p>
          <a:p>
            <a:pPr algn="l"/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Феськова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Анна «Зимний день»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820289"/>
            <a:ext cx="4355976" cy="326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3610" r="5971" b="10508"/>
          <a:stretch/>
        </p:blipFill>
        <p:spPr>
          <a:xfrm>
            <a:off x="4139952" y="3217872"/>
            <a:ext cx="482453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529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«Осень»                                                                        «Первые проталинки»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4949"/>
          <a:stretch/>
        </p:blipFill>
        <p:spPr>
          <a:xfrm>
            <a:off x="437987" y="1988840"/>
            <a:ext cx="4436990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1" b="6598"/>
          <a:stretch/>
        </p:blipFill>
        <p:spPr>
          <a:xfrm rot="5400000">
            <a:off x="4680855" y="2378772"/>
            <a:ext cx="4752528" cy="3540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1261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Кошелева Даша «Ручеёк»                                            «Радуга»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r="7208" b="10920"/>
          <a:stretch/>
        </p:blipFill>
        <p:spPr>
          <a:xfrm>
            <a:off x="216849" y="1831876"/>
            <a:ext cx="4656207" cy="3541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6758" b="1112"/>
          <a:stretch/>
        </p:blipFill>
        <p:spPr>
          <a:xfrm rot="5400000">
            <a:off x="4666163" y="2529802"/>
            <a:ext cx="4686135" cy="329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6013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Феськова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Анна «Утро»        </a:t>
            </a:r>
          </a:p>
          <a:p>
            <a:pPr algn="l"/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Зюзько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Маша «Осень»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5"/>
          <a:stretch/>
        </p:blipFill>
        <p:spPr>
          <a:xfrm rot="5400000">
            <a:off x="-507219" y="2437317"/>
            <a:ext cx="4753433" cy="3280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42" b="7652"/>
          <a:stretch/>
        </p:blipFill>
        <p:spPr>
          <a:xfrm>
            <a:off x="3756649" y="2870244"/>
            <a:ext cx="5082760" cy="3583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5598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«Зимний день»                                                     «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Снегирёк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6"/>
          <a:stretch/>
        </p:blipFill>
        <p:spPr>
          <a:xfrm rot="5400000">
            <a:off x="3387" y="2528093"/>
            <a:ext cx="470318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3594" b="3219"/>
          <a:stretch/>
        </p:blipFill>
        <p:spPr>
          <a:xfrm rot="5400000">
            <a:off x="4153909" y="2456815"/>
            <a:ext cx="4689733" cy="3421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0685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8000" i="1" dirty="0" smtClean="0">
                <a:solidFill>
                  <a:schemeClr val="bg1">
                    <a:lumMod val="95000"/>
                  </a:schemeClr>
                </a:solidFill>
                <a:cs typeface="AngsanaUPC" panose="02020603050405020304" pitchFamily="18" charset="-34"/>
              </a:rPr>
              <a:t>Моя Россия…</a:t>
            </a:r>
            <a:endParaRPr lang="ru-RU" sz="8000" i="1" dirty="0">
              <a:solidFill>
                <a:schemeClr val="bg1">
                  <a:lumMod val="95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437004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Кравченко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Дарина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«Зима в деревне»     </a:t>
            </a:r>
          </a:p>
          <a:p>
            <a:pPr algn="l"/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Кошла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Вика «Зимний день»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6951" b="8001"/>
          <a:stretch/>
        </p:blipFill>
        <p:spPr>
          <a:xfrm>
            <a:off x="323528" y="2688041"/>
            <a:ext cx="4752528" cy="311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2509"/>
          <a:stretch/>
        </p:blipFill>
        <p:spPr>
          <a:xfrm rot="5400000">
            <a:off x="4767047" y="2327904"/>
            <a:ext cx="4608515" cy="349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516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43b529bc4abc5cfedc323e2a87c25ea9dee91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338</Words>
  <Application>Microsoft Office PowerPoint</Application>
  <PresentationFormat>Экран (4:3)</PresentationFormat>
  <Paragraphs>71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AngsanaUPC</vt:lpstr>
      <vt:lpstr>Arial</vt:lpstr>
      <vt:lpstr>Calibri</vt:lpstr>
      <vt:lpstr>Тема Office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  <vt:lpstr>Моя Россия…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Юра</dc:creator>
  <cp:lastModifiedBy>User</cp:lastModifiedBy>
  <cp:revision>26</cp:revision>
  <dcterms:created xsi:type="dcterms:W3CDTF">2016-08-11T05:45:48Z</dcterms:created>
  <dcterms:modified xsi:type="dcterms:W3CDTF">2020-06-11T10:22:49Z</dcterms:modified>
</cp:coreProperties>
</file>