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62" r:id="rId5"/>
    <p:sldId id="263" r:id="rId6"/>
    <p:sldId id="270" r:id="rId7"/>
    <p:sldId id="264" r:id="rId8"/>
    <p:sldId id="265" r:id="rId9"/>
    <p:sldId id="271" r:id="rId10"/>
    <p:sldId id="266" r:id="rId11"/>
    <p:sldId id="267" r:id="rId12"/>
    <p:sldId id="268" r:id="rId13"/>
    <p:sldId id="269" r:id="rId14"/>
    <p:sldId id="272" r:id="rId15"/>
    <p:sldId id="259" r:id="rId16"/>
    <p:sldId id="273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7E1-9E42-4743-B27E-A7C5629C87D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565-3500-4F69-8075-D187BBAAB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86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3778">
        <p:split orient="vert"/>
      </p:transition>
    </mc:Choice>
    <mc:Fallback>
      <p:transition spd="slow" advClick="0" advTm="13778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7E1-9E42-4743-B27E-A7C5629C87D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565-3500-4F69-8075-D187BBAAB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1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3778">
        <p:split orient="vert"/>
      </p:transition>
    </mc:Choice>
    <mc:Fallback>
      <p:transition spd="slow" advClick="0" advTm="13778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7E1-9E42-4743-B27E-A7C5629C87D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565-3500-4F69-8075-D187BBAAB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3778">
        <p:split orient="vert"/>
      </p:transition>
    </mc:Choice>
    <mc:Fallback>
      <p:transition spd="slow" advClick="0" advTm="13778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7E1-9E42-4743-B27E-A7C5629C87D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565-3500-4F69-8075-D187BBAAB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2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3778">
        <p:split orient="vert"/>
      </p:transition>
    </mc:Choice>
    <mc:Fallback>
      <p:transition spd="slow" advClick="0" advTm="13778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7E1-9E42-4743-B27E-A7C5629C87D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565-3500-4F69-8075-D187BBAAB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0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3778">
        <p:split orient="vert"/>
      </p:transition>
    </mc:Choice>
    <mc:Fallback>
      <p:transition spd="slow" advClick="0" advTm="13778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7E1-9E42-4743-B27E-A7C5629C87D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565-3500-4F69-8075-D187BBAAB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0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3778">
        <p:split orient="vert"/>
      </p:transition>
    </mc:Choice>
    <mc:Fallback>
      <p:transition spd="slow" advClick="0" advTm="13778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7E1-9E42-4743-B27E-A7C5629C87D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565-3500-4F69-8075-D187BBAAB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96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3778">
        <p:split orient="vert"/>
      </p:transition>
    </mc:Choice>
    <mc:Fallback>
      <p:transition spd="slow" advClick="0" advTm="13778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7E1-9E42-4743-B27E-A7C5629C87D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565-3500-4F69-8075-D187BBAAB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3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3778">
        <p:split orient="vert"/>
      </p:transition>
    </mc:Choice>
    <mc:Fallback>
      <p:transition spd="slow" advClick="0" advTm="13778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7E1-9E42-4743-B27E-A7C5629C87D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565-3500-4F69-8075-D187BBAAB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6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3778">
        <p:split orient="vert"/>
      </p:transition>
    </mc:Choice>
    <mc:Fallback>
      <p:transition spd="slow" advClick="0" advTm="13778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7E1-9E42-4743-B27E-A7C5629C87D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565-3500-4F69-8075-D187BBAAB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0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3778">
        <p:split orient="vert"/>
      </p:transition>
    </mc:Choice>
    <mc:Fallback>
      <p:transition spd="slow" advClick="0" advTm="13778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07E1-9E42-4743-B27E-A7C5629C87D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565-3500-4F69-8075-D187BBAAB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3778">
        <p:split orient="vert"/>
      </p:transition>
    </mc:Choice>
    <mc:Fallback>
      <p:transition spd="slow" advClick="0" advTm="13778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07E1-9E42-4743-B27E-A7C5629C87D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F565-3500-4F69-8075-D187BBAAB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19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13778">
        <p:split orient="vert"/>
      </p:transition>
    </mc:Choice>
    <mc:Fallback>
      <p:transition spd="slow" advClick="0" advTm="13778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2113" y="1844824"/>
            <a:ext cx="768562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«Ни Кто не забыт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ни Что не забыто»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8134" y="5877272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г. Старая Русса 2020год</a:t>
            </a:r>
          </a:p>
        </p:txBody>
      </p:sp>
      <p:pic>
        <p:nvPicPr>
          <p:cNvPr id="5" name="7c6d3f9e817b1f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7784" y="472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5702">
        <p:split orient="vert"/>
      </p:transition>
    </mc:Choice>
    <mc:Fallback>
      <p:transition spd="slow" advClick="0" advTm="2570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Admin\Desktop\XmzecpJ-re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215130" cy="56216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60032" y="836712"/>
            <a:ext cx="3888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Мой дядя, Башмаков Василий Ефимович, 1921 г. рождения, уроженец Ленинградской области, Старорусского района, д.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Медведово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был призван в Советскую Армию Старорусским РБК в 1941 году. Звание – рядовой. Пропал без вести в июне 1944 года. Вместе с ним, в июне 1944 года пропали без вести его дядя, Башмаков Тимофей Васильевич 1898 г.р., и двоюродный брат, Башмаков Иван Капитонович, 1921 г.р. Все из одной деревни. Сведения о наших родственниках мы нашли в «Книге Памяти» Новгородской области.</a:t>
            </a:r>
          </a:p>
          <a:p>
            <a:endParaRPr lang="ru-RU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Людмила Фёдоровна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0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4694">
        <p:split orient="vert"/>
      </p:transition>
    </mc:Choice>
    <mc:Fallback>
      <p:transition spd="slow" advClick="0" advTm="346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Admin\Desktop\VhBObIXl1G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8350"/>
            <a:ext cx="3990975" cy="5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170487" y="262795"/>
            <a:ext cx="4824536" cy="6709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Мой прадедушка,  </a:t>
            </a:r>
            <a:r>
              <a:rPr lang="ru-RU" sz="1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Наумичев</a:t>
            </a:r>
            <a:r>
              <a:rPr lang="ru-RU" sz="1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Константин Владимирович,  родился 26 августа 1926 года в деревне  </a:t>
            </a:r>
            <a:r>
              <a:rPr lang="ru-RU" sz="1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Пеньково</a:t>
            </a:r>
            <a:r>
              <a:rPr lang="ru-RU" sz="1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Старорусского  района.                                                    В 1940 году окончил  шесть классов неполной средней школы.  Он  был признан годным к  строевой службе 16 марта 1944 года,  призывной комиссией при  </a:t>
            </a:r>
            <a:r>
              <a:rPr lang="ru-RU" sz="1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Дновском</a:t>
            </a:r>
            <a:r>
              <a:rPr lang="ru-RU" sz="1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районном военном комиссариате Псковской  области.                                                                                                                            Участвовал в боях 3-го Прибалтийского фронта в составе 390-О.П.А.Б.                                                Фронтовые  награды, которые получил мой прадед  во  время  войны -  «Орден  Отечественной Войны  2 степени», медаль «Жукова»,  медаль «За  победу над Германией  в  Великой Отечественной  Войне  1941-1945гг.», награждён знаком «Фронтовик  1941-1945гг.»  и  множеством  юбилейных  наград.                                                                                                                                  После  войны  он  прожил  ещё  57  лет.  Много  вспоминал, как  он  воевал,  рассказывал  своим  детям. Иногда, во  время  рассказа  замолкал,  и  на  глаза  накатывались  слезинки.                                        Умер  мой  прадед  в  2002  году.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1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Илья  Михайло</a:t>
            </a:r>
            <a:r>
              <a:rPr lang="ru-RU" sz="1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в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2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5572">
        <p:split orient="vert"/>
      </p:transition>
    </mc:Choice>
    <mc:Fallback>
      <p:transition spd="slow" advClick="0" advTm="3557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35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Admin\Desktop\hDh_YvPbIB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5" y="548679"/>
            <a:ext cx="3848100" cy="548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Admin\Desktop\uDrcQUiQOP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1990725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145" y="113306"/>
            <a:ext cx="4969343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Мой  прадедушка, Иванов Сергей  Иванович,  родился в  1923  году,  в  деревне </a:t>
            </a:r>
            <a:r>
              <a:rPr lang="ru-RU" sz="1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Ёгольник</a:t>
            </a:r>
            <a:r>
              <a:rPr lang="ru-RU" sz="1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Солецкого</a:t>
            </a:r>
            <a:r>
              <a:rPr lang="ru-RU" sz="1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района.Когда</a:t>
            </a:r>
            <a:r>
              <a:rPr lang="ru-RU" sz="1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началась  война  ему  было 17 лет.  И  сразу, в  начале  войны  он  ушёл в партизанский  отряд. В  1943  году получил  ранение  и  был  госпитализирован.  После  госпиталя  вступил в  Красную Армию  и  уехал  на  фронт.  До  конца  войны служил  в  артиллерии. Был  награждён  орденом  Красной  Звезды  и медалью     «За   отвагу».    День  победы  встретил  в  Германии.                После  войны  вернулся  в  родную  деревню,  помогал  родителям в  трудные  послевоенные  годы. В  1950  уехал  в  Эстонскую ССР,  где  12  лет  работал  шахтёром,  добывал  сланец.  В  1962  году  переехал  в  Латвийскую  ССР,  в  г.  Рига,  где  тоже  трудился  на  благо  Родины,  на  вагоностроительном  заводе.   Он  прожил  долгую,  интересную  жизнь.  Умер  в  1993 году.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Мы  с  папой,  каждый  год   принимаем  участие  в  акции  «Бессмертный  полк».  Тем  самым,  чтим  память  всех  тех  людей, которые  защищали  нашу  Родину  от  немецко-фашистских  захватчиков. 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Вечная  память!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1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Настя  Попова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7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6802">
        <p:split orient="vert"/>
      </p:transition>
    </mc:Choice>
    <mc:Fallback>
      <p:transition spd="slow" advClick="0" advTm="4680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Admin\Desktop\a3x9ZIpz7L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795"/>
            <a:ext cx="4103370" cy="55664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1088872"/>
            <a:ext cx="4572000" cy="4659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mbria"/>
                <a:ea typeface="Cambria"/>
                <a:cs typeface="Times New Roman"/>
              </a:rPr>
              <a:t>Моего  прадеда  зовут,  Яковлев  Марк  Григорьевич.                                                                  Он  родился  в  1908  году.                        Призван в армию в 1941 году, Старорусским РБК Ленинградской обл.                                                                                                       Во  время  войны  он  был  командиром  отделения  504  отдельного  линейного   ордена  Красной  Звезды  батальона  связи.   Имеет  звание - сержант.    </a:t>
            </a:r>
            <a:r>
              <a:rPr lang="ru-RU" dirty="0" err="1" smtClean="0">
                <a:effectLst/>
                <a:latin typeface="Cambria"/>
                <a:ea typeface="Cambria"/>
                <a:cs typeface="Times New Roman"/>
              </a:rPr>
              <a:t>Наградён</a:t>
            </a:r>
            <a:r>
              <a:rPr lang="ru-RU" dirty="0" smtClean="0">
                <a:effectLst/>
                <a:latin typeface="Cambria"/>
                <a:ea typeface="Cambria"/>
                <a:cs typeface="Times New Roman"/>
              </a:rPr>
              <a:t>   медалью  «За  оборону  Москвы»,  нагрудным  значком  «Отличный  Связист»  и  орденом  «Красная  Звезда»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mbria"/>
                <a:ea typeface="Cambria"/>
                <a:cs typeface="Times New Roman"/>
              </a:rPr>
              <a:t> </a:t>
            </a:r>
            <a:r>
              <a:rPr lang="ru-RU" dirty="0" smtClean="0">
                <a:latin typeface="Cambria"/>
                <a:ea typeface="Cambria"/>
                <a:cs typeface="Times New Roman"/>
              </a:rPr>
              <a:t>                        </a:t>
            </a:r>
            <a:r>
              <a:rPr lang="ru-RU" dirty="0" smtClean="0">
                <a:effectLst/>
                <a:latin typeface="Cambria"/>
                <a:ea typeface="Cambria"/>
                <a:cs typeface="Times New Roman"/>
              </a:rPr>
              <a:t>Лёня  Яковлев.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953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7983">
        <p:split orient="vert"/>
      </p:transition>
    </mc:Choice>
    <mc:Fallback>
      <p:transition spd="slow" advClick="0" advTm="2798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86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908720"/>
            <a:ext cx="79928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Вы в ужасных сраженьях себя не жалели,</a:t>
            </a:r>
          </a:p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 щадя свои жизни душили фашизм,</a:t>
            </a:r>
          </a:p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Сколько было потерь на защите Отчизны,</a:t>
            </a:r>
          </a:p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Сколько с вами не стало родных и друзей.</a:t>
            </a:r>
          </a:p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Глядя смерти в лицо, вы ковали Победу,</a:t>
            </a:r>
          </a:p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 в бесстрашной борьбе одолели врага,</a:t>
            </a:r>
          </a:p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Никогда не забыть нам Великой Победы</a:t>
            </a:r>
          </a:p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 бессмертен ваш подвиг на годы, века!</a:t>
            </a:r>
          </a:p>
          <a:p>
            <a:pPr algn="ctr"/>
            <a:endParaRPr lang="ru-RU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Много солдат не вернулось домой с войны, они пали смертью храбрых, защищая Отчизну. Но мы помним об их бессмертном подвиге.</a:t>
            </a:r>
          </a:p>
          <a:p>
            <a:pPr algn="r"/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2000" b="1" i="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Запомним подвиг нашего народа,</a:t>
            </a:r>
          </a:p>
          <a:p>
            <a:pPr algn="ctr"/>
            <a:r>
              <a:rPr lang="ru-RU" sz="2000" b="1" i="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Солдат, погибших в огненном бою.</a:t>
            </a:r>
          </a:p>
          <a:p>
            <a:pPr algn="ctr"/>
            <a:r>
              <a:rPr lang="ru-RU" sz="2000" b="1" i="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С Победой принесли они свободу,</a:t>
            </a:r>
          </a:p>
          <a:p>
            <a:pPr algn="ctr"/>
            <a:r>
              <a:rPr lang="ru-RU" sz="2000" b="1" i="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Спасая мир в жестокую войну</a:t>
            </a:r>
            <a:r>
              <a:rPr lang="ru-RU" sz="2000" b="0" i="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2000" b="0" i="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6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657">
        <p:split orient="vert"/>
      </p:transition>
    </mc:Choice>
    <mc:Fallback>
      <p:transition spd="slow" advClick="0" advTm="3065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Нас всех объединяет общее прошлое, и мы должны быть достойными подвига, совершенного нашими дедами и прадедами в военные годы. Мы не имеем права забывать о том, какой ценой досталась нашим предкам Великая Победа, и о том, что они завоевали ее, сражаясь плечом к плечу, для того чтобы мы жили в мире. Сколько бы лет ни прошло, память об этой войне и о Великой Победе должна жить в сердце народном, чтобы не прерывалась связь времен.</a:t>
            </a:r>
          </a:p>
        </p:txBody>
      </p:sp>
      <p:pic>
        <p:nvPicPr>
          <p:cNvPr id="2050" name="Picture 2" descr="https://vk.com/doc51725909_547421132?hash=b4ce7e4f83573ea988&amp;dl=ec66fec4abb68f3120&amp;wnd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92992"/>
            <a:ext cx="57150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2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5858">
        <p:split orient="vert"/>
      </p:transition>
    </mc:Choice>
    <mc:Fallback>
      <p:transition spd="slow" advClick="0" advTm="3585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04664"/>
            <a:ext cx="5112568" cy="619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0" i="0" dirty="0" smtClean="0">
                <a:solidFill>
                  <a:srgbClr val="C00000"/>
                </a:solidFill>
                <a:effectLst/>
                <a:latin typeface="Times New Roman"/>
              </a:rPr>
              <a:t>Спасибо Всем, кто жизнь отдал,</a:t>
            </a:r>
          </a:p>
          <a:p>
            <a:pPr algn="ctr"/>
            <a:r>
              <a:rPr lang="ru-RU" sz="3200" b="0" i="0" dirty="0" smtClean="0">
                <a:solidFill>
                  <a:srgbClr val="C00000"/>
                </a:solidFill>
                <a:effectLst/>
                <a:latin typeface="Times New Roman"/>
              </a:rPr>
              <a:t>За Русь родную, за свободу,</a:t>
            </a:r>
          </a:p>
          <a:p>
            <a:pPr algn="ctr"/>
            <a:r>
              <a:rPr lang="ru-RU" sz="3200" b="0" i="0" dirty="0" smtClean="0">
                <a:solidFill>
                  <a:srgbClr val="C00000"/>
                </a:solidFill>
                <a:effectLst/>
                <a:latin typeface="Times New Roman"/>
              </a:rPr>
              <a:t>Кто страх забыл и воевал,</a:t>
            </a:r>
          </a:p>
          <a:p>
            <a:pPr algn="ctr"/>
            <a:r>
              <a:rPr lang="ru-RU" sz="3200" b="0" i="0" dirty="0" smtClean="0">
                <a:solidFill>
                  <a:srgbClr val="C00000"/>
                </a:solidFill>
                <a:effectLst/>
                <a:latin typeface="Times New Roman"/>
              </a:rPr>
              <a:t>Служа любимому народу.</a:t>
            </a:r>
          </a:p>
          <a:p>
            <a:pPr algn="ctr"/>
            <a:r>
              <a:rPr lang="ru-RU" sz="3200" b="0" i="0" dirty="0" smtClean="0">
                <a:solidFill>
                  <a:srgbClr val="C00000"/>
                </a:solidFill>
                <a:effectLst/>
                <a:latin typeface="Times New Roman"/>
              </a:rPr>
              <a:t>Спасибо Вам,</a:t>
            </a:r>
          </a:p>
          <a:p>
            <a:pPr algn="ctr"/>
            <a:r>
              <a:rPr lang="ru-RU" sz="3200" b="0" i="0" dirty="0" smtClean="0">
                <a:solidFill>
                  <a:srgbClr val="C00000"/>
                </a:solidFill>
                <a:effectLst/>
                <a:latin typeface="Times New Roman"/>
              </a:rPr>
              <a:t>Ваш подвиг вечен,</a:t>
            </a:r>
          </a:p>
          <a:p>
            <a:pPr algn="ctr"/>
            <a:r>
              <a:rPr lang="ru-RU" sz="3200" b="0" i="0" dirty="0" smtClean="0">
                <a:solidFill>
                  <a:srgbClr val="C00000"/>
                </a:solidFill>
                <a:effectLst/>
                <a:latin typeface="Times New Roman"/>
              </a:rPr>
              <a:t>Пока жива моя страна,</a:t>
            </a:r>
          </a:p>
          <a:p>
            <a:pPr algn="ctr"/>
            <a:r>
              <a:rPr lang="ru-RU" sz="3200" b="0" i="0" dirty="0" smtClean="0">
                <a:solidFill>
                  <a:srgbClr val="C00000"/>
                </a:solidFill>
                <a:effectLst/>
                <a:latin typeface="Times New Roman"/>
              </a:rPr>
              <a:t>Вы в душах наших,</a:t>
            </a:r>
          </a:p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r>
              <a:rPr lang="ru-RU" sz="3200" b="0" i="0" dirty="0" smtClean="0">
                <a:solidFill>
                  <a:srgbClr val="C00000"/>
                </a:solidFill>
                <a:effectLst/>
                <a:latin typeface="Times New Roman"/>
              </a:rPr>
              <a:t>В нашем сердце,</a:t>
            </a:r>
          </a:p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 CYR"/>
                <a:ea typeface="Times New Roman"/>
                <a:cs typeface="Times New Roman"/>
              </a:rPr>
              <a:t> Вас не забудем Никогда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 CYR"/>
                <a:ea typeface="Times New Roman"/>
                <a:cs typeface="Times New Roman"/>
              </a:rPr>
              <a:t>!</a:t>
            </a:r>
            <a:endParaRPr lang="ru-RU" dirty="0" smtClean="0">
              <a:solidFill>
                <a:srgbClr val="C00000"/>
              </a:solidFill>
              <a:effectLst/>
              <a:latin typeface="Cambria"/>
              <a:ea typeface="Cambria"/>
              <a:cs typeface="Times New Roman"/>
            </a:endParaRPr>
          </a:p>
          <a:p>
            <a:pPr algn="ctr"/>
            <a:endParaRPr lang="ru-RU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701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1474">
        <p:split orient="vert"/>
      </p:transition>
    </mc:Choice>
    <mc:Fallback>
      <p:transition spd="slow" advClick="0" advTm="2147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vk.com/doc51725909_547421134?hash=d81de15b7bf89f50ba&amp;dl=f465b3a19278d0f826&amp;wnd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4" y="836712"/>
            <a:ext cx="8667750" cy="361950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Уважаемые родители! В преддверии празднования Победы в нашем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768">
            <a:off x="4592149" y="3839396"/>
            <a:ext cx="4392488" cy="279861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7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9393">
        <p:split orient="vert"/>
      </p:transition>
    </mc:Choice>
    <mc:Fallback>
      <p:transition spd="slow" advClick="0" advTm="2939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692696"/>
            <a:ext cx="65527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Посвящается</a:t>
            </a:r>
          </a:p>
          <a:p>
            <a:pPr algn="ctr"/>
            <a:r>
              <a:rPr lang="ru-RU" sz="5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павшим</a:t>
            </a:r>
          </a:p>
          <a:p>
            <a:pPr algn="ctr"/>
            <a:r>
              <a:rPr lang="ru-RU" sz="5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Великой Отечественной войне 1941-1945г</a:t>
            </a:r>
            <a:r>
              <a:rPr lang="ru-RU" sz="4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Издательство</a:t>
            </a:r>
          </a:p>
          <a:p>
            <a:pPr algn="ctr"/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Группа «Волшебники»</a:t>
            </a:r>
          </a:p>
          <a:p>
            <a:pPr algn="ctr"/>
            <a:r>
              <a:rPr 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Детский сад №12 «Ладушки»</a:t>
            </a:r>
          </a:p>
        </p:txBody>
      </p:sp>
    </p:spTree>
    <p:extLst>
      <p:ext uri="{BB962C8B-B14F-4D97-AF65-F5344CB8AC3E}">
        <p14:creationId xmlns:p14="http://schemas.microsoft.com/office/powerpoint/2010/main" val="377458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7250">
        <p:split orient="vert"/>
      </p:transition>
    </mc:Choice>
    <mc:Fallback>
      <p:transition spd="slow" advClick="0" advTm="725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Уважаемые родители! В преддверии празднования Победы в нашем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768">
            <a:off x="2040846" y="3711927"/>
            <a:ext cx="4392488" cy="279861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В 2020 году наша страна 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отмечает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важную и значимую дату нашей истории – 75-летие Победы в Великой Отечественной войне. </a:t>
            </a:r>
            <a:endParaRPr lang="ru-RU" sz="2800" dirty="0" smtClean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/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Это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поистине великий день, когда мы переживаем «радость со слезами на глазах»! Мы гордимся теми, кто защищал Родину, не боясь и не страшась ничего на своём пути. Ценой своей жизни наши деды и прадеды спасли Мир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278719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6422">
        <p:split orient="vert"/>
      </p:transition>
    </mc:Choice>
    <mc:Fallback>
      <p:transition spd="slow" advClick="0" advTm="264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8773" y="18864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C00000"/>
                </a:solidFill>
                <a:effectLst/>
                <a:latin typeface="Times New Roman"/>
              </a:rPr>
              <a:t>Победе 75 лет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Мы помним страшный сорок первый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И радость в сорок пятый год –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Войны Отечественной вехи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 позабыл ещё народ.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И как бы годы не летели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Её ещё не стёрся след,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Хоть с той войны победе нашей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Минуло семьдесят пять лет!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Победе, что ковали вместе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Плечом к плечу народы встав,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Пройдя весь ад войны,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Но чести, не посрамив и не предав.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 свою страну и правду веря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Разбить врага они смогли,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Победу одержав над зверем,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Сметя его с лица земли.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 сколько б лет не пролетело,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Как не менялся бы мундир,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Мы будем помнить про победу,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 ту, что одержали деды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Спасая от фашизма мир.</a:t>
            </a:r>
          </a:p>
          <a:p>
            <a:pPr algn="ctr"/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                                                Роман Троянов</a:t>
            </a:r>
            <a:endParaRPr lang="ru-RU" b="1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015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6347">
        <p:split orient="vert"/>
      </p:transition>
    </mc:Choice>
    <mc:Fallback>
      <p:transition spd="slow" advClick="0" advTm="3634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649" y="62068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Война! Это очень страшное слово. А ещё страшно, когда гибнут люди. Великая Отечественная война унесла много жизней, принесла много горя и страданий. Во время войны вся страна встала на защиту своей Родины. Воевали все, от мала до велика. Уходили на фронт отцы и деды, сыновья и братья и не знали – вернуться ли обратно. Уходили и не знали, что впереди долгая дорога, четыре страшных года.</a:t>
            </a:r>
          </a:p>
          <a:p>
            <a:pPr algn="just"/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Бесстрашно сражались наши солдаты, не боялись ни снега, ни ветра, ни холода, ни жестоких пыток. Они отличались большой храбростью и мужеством, они готовы были за Родину жизнь отдать. Ведь солдаты защищали свой дом, своих матерей, сестёр, любимых, которые верили в их смелость и отвагу.</a:t>
            </a:r>
          </a:p>
        </p:txBody>
      </p:sp>
    </p:spTree>
    <p:extLst>
      <p:ext uri="{BB962C8B-B14F-4D97-AF65-F5344CB8AC3E}">
        <p14:creationId xmlns:p14="http://schemas.microsoft.com/office/powerpoint/2010/main" val="39750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6195">
        <p:split orient="vert"/>
      </p:transition>
    </mc:Choice>
    <mc:Fallback>
      <p:transition spd="slow" advClick="0" advTm="3619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Великая Отечественная война затронула каждую семью в нашей стране. Во всех домах чтят память о погибших. Я хочу рассказать о потерях, которые понесли мои родные.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Моя бабушка, Обухова Альбина Филипповна росла в многодетной семье. Она была самой младшей и единственной дочкой. У неё, как в сказке, было семь старших братьев: Андрей (2928г.р.), Иван (1927г.р.), Степан (1925г.р.), Филипп (1924г.р.), Василий (1922г.р.), Семён (1921г.р.), Владимир (1920г.р.) Они жили в городе Хабаровск.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Когда началась война бабушке было всего 4 года. Все братья сразу же ушли добровольцами на фронт. Два брата, Владимир и Василий, погибли в первый же год войны. Филипп пропал без вести и до сих пор мы не знаем место его захоронения. Ещё двое, Степан и Семён, попали в плен и были замучены в лагерях. Степан почти дождался освобождения, но истощение было сильным. Он тоже погиб.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Только два брата, Андрей и Иван вернулись домой, и дожили до старости со своими семьями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София Мовчан</a:t>
            </a:r>
            <a:endParaRPr lang="ru-RU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6665">
        <p:split orient="vert"/>
      </p:transition>
    </mc:Choice>
    <mc:Fallback>
      <p:transition spd="slow" advClick="0" advTm="3666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3"/>
          <a:stretch/>
        </p:blipFill>
        <p:spPr bwMode="auto">
          <a:xfrm>
            <a:off x="283721" y="373161"/>
            <a:ext cx="4072255" cy="53210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5976" y="116633"/>
            <a:ext cx="4536504" cy="6152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Мой   прадедушка, 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Коковин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Александр Алексеевич,  родился 22.03.1902. Окончил 7 классов школы, ремесленное училище, а в 20-х годах был призван в армию.  Там он  окончил курсы младших командиров.</a:t>
            </a:r>
            <a:b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На войне с первых дней. Командовал огневым взводом 88 артиллерийского полка 80 стрелковой дивизии 54 армии.</a:t>
            </a:r>
            <a:b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Участвовал в боях в районах Петергофа,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Ориенбаума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, Волосово и пр.</a:t>
            </a:r>
            <a:b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С июня 1943г переведён начальником цеха полевого ремонта на должность командира взвода.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Подразделение направлялось на передний край, осуществляя ремонт боевой техники под обстрелом противника.</a:t>
            </a:r>
            <a:b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Окончил службу в 1946г в Польше.</a:t>
            </a:r>
            <a:b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Награждён орденом Красной Звезды, медалями " За оборону Ленинграда" и " За победу над Германией".</a:t>
            </a:r>
            <a:b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Умер в Санкт-Петербурге 31.10.1959.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 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                                     Кирилл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Елесин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938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6215">
        <p:split orient="vert"/>
      </p:transition>
    </mc:Choice>
    <mc:Fallback>
      <p:transition spd="slow" advClick="0" advTm="3621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Admin\Desktop\T5Zsn5bwJW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9" y="738228"/>
            <a:ext cx="4022090" cy="53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788024" y="1174304"/>
            <a:ext cx="3923928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ambria"/>
                <a:ea typeface="Cambria"/>
                <a:cs typeface="Times New Roman"/>
              </a:rPr>
              <a:t>Мой прапрадедушка - Филатов Иван Васильевич.                                    Он </a:t>
            </a:r>
            <a:r>
              <a:rPr lang="ru-RU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был</a:t>
            </a:r>
            <a:r>
              <a:rPr lang="ru-RU" dirty="0" smtClean="0">
                <a:effectLst/>
                <a:latin typeface="Cambria"/>
                <a:ea typeface="Cambria"/>
                <a:cs typeface="Times New Roman"/>
              </a:rPr>
              <a:t>  призван  в   Советскую  армию в 1941 году.                                 И  уже  в  1943  пропал  без  вести  и  по  настоящее  время  о  нём  ничего не известно.   </a:t>
            </a:r>
            <a:endParaRPr lang="ru-RU" sz="1400" dirty="0" smtClean="0">
              <a:effectLst/>
              <a:latin typeface="Cambria"/>
              <a:ea typeface="Cambr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ambria"/>
                <a:ea typeface="Cambria"/>
                <a:cs typeface="Times New Roman"/>
              </a:rPr>
              <a:t> </a:t>
            </a:r>
            <a:endParaRPr lang="ru-RU" sz="1400" dirty="0" smtClean="0">
              <a:effectLst/>
              <a:latin typeface="Cambria"/>
              <a:ea typeface="Cambr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ambria"/>
                <a:ea typeface="Cambria"/>
                <a:cs typeface="Times New Roman"/>
              </a:rPr>
              <a:t>Вечная память!</a:t>
            </a:r>
            <a:endParaRPr lang="ru-RU" sz="1400" dirty="0">
              <a:latin typeface="Cambria"/>
              <a:ea typeface="Cambr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effectLst/>
              <a:latin typeface="Cambria"/>
              <a:ea typeface="Cambr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mbria"/>
              <a:ea typeface="Cambr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ambria"/>
                <a:ea typeface="Cambria"/>
                <a:cs typeface="Times New Roman"/>
              </a:rPr>
              <a:t> </a:t>
            </a:r>
            <a:r>
              <a:rPr lang="ru-RU" sz="1400" dirty="0" smtClean="0">
                <a:latin typeface="Cambria"/>
                <a:ea typeface="Cambria"/>
                <a:cs typeface="Times New Roman"/>
              </a:rPr>
              <a:t>                      </a:t>
            </a:r>
            <a:r>
              <a:rPr lang="ru-RU" dirty="0" smtClean="0">
                <a:effectLst/>
                <a:latin typeface="Cambria"/>
                <a:ea typeface="Cambria"/>
                <a:cs typeface="Times New Roman"/>
              </a:rPr>
              <a:t>Даня  Кириллов</a:t>
            </a:r>
            <a:endParaRPr lang="ru-RU" sz="1400" dirty="0">
              <a:effectLst/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639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391">
        <p:split orient="vert"/>
      </p:transition>
    </mc:Choice>
    <mc:Fallback>
      <p:transition spd="slow" advClick="0" advTm="2039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 70-летию Победы - скачать шаблон PowerPoint бесплатно -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12474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Я расскажу о своём прадеде, Васильеве Александре Михайловиче. Он родился 24 мая 1921 года в Старорусском районе, д.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Рогушево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Работал в колхозе «Путь Ленина», отсюда и ушёл на фронт. В Красной Армии с 1942 года. Был призван Старорусским РБК Ленинградской области. В 1944 году мой прадедушка был ранен. Информацию о своём прадеде и о том, что он имеет награды, мы узнали из архива. Мой прадед имеет две медали «За отвагу» 29.02.1944г., 04.04.1945г. и орден «Славы третьей степени».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Я горжусь своим прадедом!</a:t>
            </a:r>
          </a:p>
          <a:p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Вадим Миронов</a:t>
            </a:r>
            <a:endParaRPr lang="ru-RU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8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6280">
        <p:split orient="vert"/>
      </p:transition>
    </mc:Choice>
    <mc:Fallback>
      <p:transition spd="slow" advClick="0" advTm="2628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1474</Words>
  <Application>Microsoft Office PowerPoint</Application>
  <PresentationFormat>Экран (4:3)</PresentationFormat>
  <Paragraphs>92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2020-05-05T18:55:56Z</dcterms:created>
  <dcterms:modified xsi:type="dcterms:W3CDTF">2020-05-09T12:06:47Z</dcterms:modified>
</cp:coreProperties>
</file>