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46" r:id="rId3"/>
    <p:sldId id="327" r:id="rId4"/>
    <p:sldId id="329" r:id="rId5"/>
    <p:sldId id="330" r:id="rId6"/>
    <p:sldId id="336" r:id="rId7"/>
    <p:sldId id="337" r:id="rId8"/>
    <p:sldId id="338" r:id="rId9"/>
    <p:sldId id="335" r:id="rId10"/>
    <p:sldId id="271" r:id="rId11"/>
    <p:sldId id="331" r:id="rId12"/>
    <p:sldId id="339" r:id="rId13"/>
    <p:sldId id="332" r:id="rId14"/>
    <p:sldId id="333" r:id="rId15"/>
    <p:sldId id="334" r:id="rId16"/>
    <p:sldId id="340" r:id="rId17"/>
    <p:sldId id="341" r:id="rId18"/>
    <p:sldId id="342" r:id="rId19"/>
    <p:sldId id="344" r:id="rId20"/>
    <p:sldId id="345" r:id="rId21"/>
    <p:sldId id="343" r:id="rId22"/>
    <p:sldId id="320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22" autoAdjust="0"/>
  </p:normalViewPr>
  <p:slideViewPr>
    <p:cSldViewPr>
      <p:cViewPr varScale="1">
        <p:scale>
          <a:sx n="97" d="100"/>
          <a:sy n="97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5265-FC83-464C-B75B-3039C17A2CA7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9921-7F86-46E7-B423-7E7E0F81E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7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9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84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6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7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8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8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8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2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1EBD-8EF1-48C6-87F6-45DA99C4697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85E64A-81AA-4F82-9A9D-6CB9E7894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15370" cy="437025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Элементы акробатики </a:t>
            </a:r>
            <a:b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 хореографии</a:t>
            </a:r>
            <a:r>
              <a:rPr lang="ru-RU" sz="4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43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Тен Наталья Владимировна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165304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Областной центр внешкольной воспитательной работы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г. Южно-Сахалинск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51720" y="332656"/>
            <a:ext cx="633670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Статические элементы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5031" y="1697055"/>
            <a:ext cx="504176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Шпага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ты и </a:t>
            </a: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полушпагаты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221958"/>
            <a:ext cx="828092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>
              <a:lnSpc>
                <a:spcPct val="114000"/>
              </a:lnSpc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Шпагаты —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элемент, способствующий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развитию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гибкости. Это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качество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позволяет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увеличивать амплитуду движений, предупреждает возможные растяжения мышц при падениях и резких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движениях.</a:t>
            </a: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3275856" y="3703453"/>
            <a:ext cx="3718181" cy="31686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полушпагат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шпагат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правой и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левой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ногой,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шпагат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кольцом,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поперечный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шпагат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0007"/>
            <a:ext cx="199072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98445"/>
            <a:ext cx="269557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85619"/>
            <a:ext cx="65891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Статические элементы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7831" y="1052736"/>
            <a:ext cx="1604927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Стойки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94" y="5299593"/>
            <a:ext cx="355787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69310" y="1248308"/>
            <a:ext cx="8251161" cy="41967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Стойки на лопатках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— выполняется с опорой лопатками и затылком. Обычно руки упираются в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поясницу.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Стойка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 груди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элемент, укрепляющий,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мышцы туловища, шеи,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рук.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Оно служит подводящим к выполнению стоек на предплечьях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Стойка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предплечьях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выполняется с опорой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 предплечья и кисти рук.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Стойки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 голове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— выполняется с опорой головой и руками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Укрепляют 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мышцы шеи, туловища, рук,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подводящий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 выполнению стоек на руках.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Стойки на руках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— выполняется на прямых руках, тело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вертикально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укрепляют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мышцы рук и туловища.</a:t>
            </a:r>
            <a:b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526488"/>
            <a:ext cx="770873" cy="112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47916"/>
            <a:ext cx="1380142" cy="11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85619"/>
            <a:ext cx="65891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Стойки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3" y="4293096"/>
            <a:ext cx="2819400" cy="161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3" y="1191112"/>
            <a:ext cx="3088589" cy="2295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191111"/>
            <a:ext cx="4392910" cy="2295650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835696" y="260648"/>
            <a:ext cx="65891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rnd" cmpd="sng" algn="ctr">
            <a:solidFill>
              <a:schemeClr val="accent2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Стойки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02" y="3684367"/>
            <a:ext cx="4425733" cy="24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47664" y="256482"/>
            <a:ext cx="691276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Статические элементы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1638870"/>
            <a:ext cx="246574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Равновесия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152475"/>
            <a:ext cx="828092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itchFamily="34" charset="0"/>
              </a:rPr>
              <a:t>Равновесия — сохранение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cs typeface="Calibri" pitchFamily="34" charset="0"/>
              </a:rPr>
              <a:t>определенной позы на одной ноге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Calibri" pitchFamily="34" charset="0"/>
              </a:rPr>
              <a:t>при разных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  <a:cs typeface="Calibri" pitchFamily="34" charset="0"/>
              </a:rPr>
              <a:t>положениях ноги свободной.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Укрепляют 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развивают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мышцы ног и спины. </a:t>
            </a: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5004048" y="3494490"/>
            <a:ext cx="4464496" cy="2808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Виды: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Боковое равновесие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–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одноименная  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рука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вверх.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Заднее равновесие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–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отвести 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одну ногу максимально вперед и прогнуться назад. </a:t>
            </a:r>
            <a:endParaRPr lang="ru-RU" sz="2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1582737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81" y="3542641"/>
            <a:ext cx="1873250" cy="191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97152"/>
            <a:ext cx="2016125" cy="198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881" y="2759183"/>
            <a:ext cx="20113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272240"/>
            <a:ext cx="6912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Статические элементы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120358"/>
            <a:ext cx="1564852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Упоры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00414" y="1668830"/>
            <a:ext cx="8229600" cy="16161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Упоры —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элементы, </a:t>
            </a: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укрепляющие мышцы рук, туловища и служащие подводящими к стойкам на руках.</a:t>
            </a:r>
            <a:b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32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67944" y="2492076"/>
            <a:ext cx="5070743" cy="4032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Упор присев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— присед, колени вместе, руки опираются около носков снаружи, голова прямо.</a:t>
            </a:r>
          </a:p>
          <a:p>
            <a:pPr marL="0">
              <a:lnSpc>
                <a:spcPct val="114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Упор стоя на коленях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— опора руками и коленями, носки вытянуты.</a:t>
            </a:r>
          </a:p>
          <a:p>
            <a:pPr marL="0">
              <a:lnSpc>
                <a:spcPct val="114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Упор лежа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— занимающийся обращен передней стороной тела к опоре. Термин «спереди» принято опускать.</a:t>
            </a:r>
          </a:p>
          <a:p>
            <a:pPr marL="0">
              <a:lnSpc>
                <a:spcPct val="114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Упор лежа сзади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— учащийся обращен к опоре спиной.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67" y="2813185"/>
            <a:ext cx="16652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23" y="4703200"/>
            <a:ext cx="1117928" cy="17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985" y="4653136"/>
            <a:ext cx="2450626" cy="17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7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47664" y="256482"/>
            <a:ext cx="691276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Динамические элементы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0639" y="1772816"/>
            <a:ext cx="423545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Перекаты и кувырки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930" y="233409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cs typeface="Calibri" pitchFamily="34" charset="0"/>
              </a:rPr>
              <a:t>Перекаты и кувырки — вращательные движения с последовательным касанием опоры при частичном или полном переворачивании через голову</a:t>
            </a: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971600" y="3357045"/>
            <a:ext cx="8064896" cy="2808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Виды: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вперед 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назад в группировке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 вперед в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стойку на лопатках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назад в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полушпагат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вперед в стойку на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руках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6482"/>
            <a:ext cx="6912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Кувырки и перекаты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1294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167" y="3051584"/>
            <a:ext cx="710441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321107772517117810" descr="http://1.bp.blogspot.com/_vasoebUoKA8/SdhfU6Bz73I/AAAAAAAABlU/rCvzqeC_rik/s400/41%5B1%5D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35974"/>
            <a:ext cx="7129462" cy="16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2643459"/>
            <a:ext cx="230543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вперед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354275"/>
            <a:ext cx="4001416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назад в группировке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6325565"/>
            <a:ext cx="5580112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Перека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назад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стойку на лопатках.</a:t>
            </a:r>
          </a:p>
        </p:txBody>
      </p:sp>
    </p:spTree>
    <p:extLst>
      <p:ext uri="{BB962C8B-B14F-4D97-AF65-F5344CB8AC3E}">
        <p14:creationId xmlns:p14="http://schemas.microsoft.com/office/powerpoint/2010/main" val="1979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6482"/>
            <a:ext cx="6912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Кувырки и перекаты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48679" cy="18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8844"/>
            <a:ext cx="3562546" cy="180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9231" b="11541"/>
          <a:stretch/>
        </p:blipFill>
        <p:spPr>
          <a:xfrm>
            <a:off x="1313062" y="3889204"/>
            <a:ext cx="3240360" cy="1767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0400" y="3014864"/>
            <a:ext cx="4099199" cy="383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назад в </a:t>
            </a:r>
            <a:r>
              <a:rPr lang="ru-RU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полушпагат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07773" y="5656688"/>
            <a:ext cx="2250937" cy="383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Перекат вперед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698489"/>
            <a:ext cx="500404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Кувырок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назад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стойку на руках</a:t>
            </a:r>
          </a:p>
        </p:txBody>
      </p:sp>
    </p:spTree>
    <p:extLst>
      <p:ext uri="{BB962C8B-B14F-4D97-AF65-F5344CB8AC3E}">
        <p14:creationId xmlns:p14="http://schemas.microsoft.com/office/powerpoint/2010/main" val="34004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162" y="239856"/>
            <a:ext cx="719529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Прыжковые (динамические) элементы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8693" y="1683492"/>
            <a:ext cx="6431569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Перевороты и </a:t>
            </a: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полуперевороты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048" y="2250988"/>
            <a:ext cx="856895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Полуперевороты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– движения  с частичным вращением тела и переходом из одного положения в другое, как правило, сменой стоек.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b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Акробатическое упражнение, вращение тела вперед (с рук на ноги) или назад (с ног на руки) прыжком с фазой полета прогибаясь. 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726267" y="3933056"/>
            <a:ext cx="5436096" cy="3096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Из стойки на голове (на колени, в сед, с поворотом и пр.)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полфляка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(в упор на лопатки, стойку)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Прыжки с вращением в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полоброта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(прогнувшись вперед, назад)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-549" b="11360"/>
          <a:stretch/>
        </p:blipFill>
        <p:spPr>
          <a:xfrm>
            <a:off x="971600" y="4581128"/>
            <a:ext cx="26642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9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17730"/>
            <a:ext cx="8352928" cy="133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>
              <a:lnSpc>
                <a:spcPct val="114000"/>
              </a:lnSpc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полное вращение через голову, разделенный промежуточной опорой руками или руками и головой, одной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рукой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693" y="1683492"/>
            <a:ext cx="6431569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Перевороты и </a:t>
            </a:r>
            <a:r>
              <a:rPr lang="ru-RU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полуперевороты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162" y="239856"/>
            <a:ext cx="719529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Прыжковые (динамические) элементы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63" y="5502370"/>
            <a:ext cx="4048125" cy="1123950"/>
          </a:xfrm>
          <a:prstGeom prst="rect">
            <a:avLst/>
          </a:prstGeom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755576" y="3369629"/>
            <a:ext cx="4752528" cy="3312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азличаются: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скорости вращения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способу выполнения (с места, разбега, прыжком и пр.)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конечному положению (на одну или две ноги, в остановку или переход на следующий элемент)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44" y="3284984"/>
            <a:ext cx="3741235" cy="133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2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0" y="3943145"/>
            <a:ext cx="4085268" cy="2376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5142" y="692696"/>
            <a:ext cx="40588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0005" indent="342900">
              <a:lnSpc>
                <a:spcPct val="112000"/>
              </a:lnSpc>
              <a:spcAft>
                <a:spcPts val="25"/>
              </a:spcAft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Технически сложные акробатические элементы пришедшие в современное танцевальное искусство из циркового, являются одним из выразительных средств танца. </a:t>
            </a:r>
          </a:p>
          <a:p>
            <a:pPr marL="6350" marR="40005" indent="342900">
              <a:lnSpc>
                <a:spcPct val="112000"/>
              </a:lnSpc>
              <a:spcAft>
                <a:spcPts val="25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Овладев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элементами танцевальной акробатики, можно с успехом применить свои знания в различных направлениях современной хореографии.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4" y="2099467"/>
            <a:ext cx="3221172" cy="2143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97" y="5486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1162" y="239856"/>
            <a:ext cx="71952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Перевороты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43284"/>
            <a:ext cx="4968552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6869"/>
            <a:ext cx="4968551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2643459"/>
            <a:ext cx="3703258" cy="383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 боком «КОЛЕСО»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206232"/>
            <a:ext cx="554350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 вперед с поворотом «РОНДАТ» 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 descr="http://troitsk.org/sites/kondor/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73242"/>
            <a:ext cx="46805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6035726"/>
            <a:ext cx="400622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 вперед на две ноги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9743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Сальто - прыжок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 сложной технической структурой, предусматривающей полное вращение в безопорном положении через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голову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1162" y="239856"/>
            <a:ext cx="719529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Прыжковые (динамические) элементы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123" y="1683492"/>
            <a:ext cx="170271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Сальто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78" y="4924871"/>
            <a:ext cx="4305300" cy="1384450"/>
          </a:xfrm>
          <a:prstGeom prst="rect">
            <a:avLst/>
          </a:prstGeom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683568" y="3284984"/>
            <a:ext cx="4752528" cy="3312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Различаются: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направлением вращения (вперед, назад, в сторону)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Положением в полете (в группировке согнувшись, прогнувшись, в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полугруппировке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Количеством вращений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Объединением с поворотами</a:t>
            </a: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defRPr/>
            </a:pPr>
            <a:endParaRPr lang="ru-RU" sz="20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66" y="3212976"/>
            <a:ext cx="37798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33670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Значение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856984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/>
              <a:t>	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Акробатика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положительно влияет на развитие координации движений, управление телом в пространстве и в полете. 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Установлена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зависимость между акробатической подготовкой спортсменов и повышением спортивного мастерства в тех видах спорта, где требуется ловкость, смелость, решительность, ориентировка в пространстве, вестибулярная устойчивость и навыки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самостраховки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r>
              <a:rPr lang="ru-RU" sz="2000" b="1" i="1" dirty="0">
                <a:latin typeface="Bookman Old Style" panose="02050604050505020204" pitchFamily="18" charset="0"/>
              </a:rPr>
              <a:t>	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5" descr="photo_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71" y="4060869"/>
            <a:ext cx="3390841" cy="261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4446873"/>
            <a:ext cx="4283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Базовая акробатическая подготовка необходима как спортсменам в разных видах спорта так и танцовщикам. </a:t>
            </a:r>
          </a:p>
        </p:txBody>
      </p:sp>
    </p:spTree>
    <p:extLst>
      <p:ext uri="{BB962C8B-B14F-4D97-AF65-F5344CB8AC3E}">
        <p14:creationId xmlns:p14="http://schemas.microsoft.com/office/powerpoint/2010/main" val="20882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772817"/>
            <a:ext cx="82296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  <a:p>
            <a:pPr algn="ctr">
              <a:buNone/>
            </a:pPr>
            <a:endParaRPr lang="ru-RU" sz="6000" b="1" dirty="0"/>
          </a:p>
          <a:p>
            <a:pPr algn="ctr">
              <a:buNone/>
            </a:pPr>
            <a:endParaRPr lang="ru-RU" sz="6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25326" y="5877272"/>
            <a:ext cx="3416320" cy="653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Педагог доп. Образования:</a:t>
            </a:r>
          </a:p>
          <a:p>
            <a:pPr>
              <a:lnSpc>
                <a:spcPct val="114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Тен Наталья Владимировна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14560"/>
            <a:ext cx="691276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виды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671925"/>
            <a:ext cx="3600400" cy="51845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Спортивная акробатика </a:t>
            </a:r>
          </a:p>
          <a:p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Цирковая акробатика.</a:t>
            </a:r>
          </a:p>
          <a:p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Специальная акробатика.</a:t>
            </a:r>
          </a:p>
          <a:p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8105" y="1671925"/>
            <a:ext cx="5695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 отдельный вид спорта. В спортивной акробатике существует несколько видов программ: прыжковая, парная и групповая.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4088" y="3084664"/>
            <a:ext cx="5839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Включает в себя несколько жанров циркового искусства: воздушная акробатика, прыжковая акробатика, силовая акробатика и другие.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6362" y="4450499"/>
            <a:ext cx="5904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Применяется 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тренировки спортсменов различных видов спорта или разных направлений танцев. То есть по сути это различные акробатические элементы (прыжки, перекаты, сальто, падения и другие), используемые в том или ином виде спорта или танцев.</a:t>
            </a:r>
          </a:p>
        </p:txBody>
      </p:sp>
    </p:spTree>
    <p:extLst>
      <p:ext uri="{BB962C8B-B14F-4D97-AF65-F5344CB8AC3E}">
        <p14:creationId xmlns:p14="http://schemas.microsoft.com/office/powerpoint/2010/main" val="13065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91276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группы  элементов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294022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Статического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характера: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0212" y="1916832"/>
            <a:ext cx="4812268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Динамического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или прыжкового характера: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1115616" y="3566267"/>
            <a:ext cx="3406279" cy="4422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Мосты и шпагаты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Стойки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Равновесия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Упоры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292080" y="3573016"/>
            <a:ext cx="3077645" cy="4422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Перекаты и кувырки</a:t>
            </a:r>
          </a:p>
          <a:p>
            <a:pPr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Полуперевороты</a:t>
            </a:r>
            <a:endParaRPr 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Перевороты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Сальто</a:t>
            </a:r>
          </a:p>
        </p:txBody>
      </p:sp>
    </p:spTree>
    <p:extLst>
      <p:ext uri="{BB962C8B-B14F-4D97-AF65-F5344CB8AC3E}">
        <p14:creationId xmlns:p14="http://schemas.microsoft.com/office/powerpoint/2010/main" val="9072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33670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Статические элементы акробатики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3523" y="1697055"/>
            <a:ext cx="152477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Мосты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971600" y="2348600"/>
            <a:ext cx="7848872" cy="11524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Выполнение мостов способствует развитию силы, гибкости, кроме того, они являются подводящими к выполнению переворотов вперед и назад.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187624" y="3356992"/>
            <a:ext cx="4896544" cy="31686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Виды: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мост из положения лежа на спине,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мост стоя на коленях,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мост из положения стоя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улитка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8" y="5052387"/>
            <a:ext cx="391477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84349"/>
            <a:ext cx="250507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3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\Мост лё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71296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\Мост у ст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6632"/>
            <a:ext cx="8784977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2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\Мост из положения ст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84976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5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882047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4720</TotalTime>
  <Words>908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Легкий дым</vt:lpstr>
      <vt:lpstr> Элементы акробатики  в хореографии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Статические элементы </vt:lpstr>
      <vt:lpstr>Стойки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Наташа Тен</cp:lastModifiedBy>
  <cp:revision>159</cp:revision>
  <dcterms:created xsi:type="dcterms:W3CDTF">2011-06-21T15:23:20Z</dcterms:created>
  <dcterms:modified xsi:type="dcterms:W3CDTF">2020-07-14T06:25:47Z</dcterms:modified>
</cp:coreProperties>
</file>