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3" r:id="rId4"/>
    <p:sldId id="264" r:id="rId5"/>
    <p:sldId id="262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296" r:id="rId14"/>
    <p:sldId id="298" r:id="rId15"/>
    <p:sldId id="299" r:id="rId16"/>
    <p:sldId id="297" r:id="rId17"/>
    <p:sldId id="28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федра фармации 4" initials="Кф4" lastIdx="16" clrIdx="0"/>
  <p:cmAuthor id="1" name="Анастасия" initials="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7865" autoAdjust="0"/>
  </p:normalViewPr>
  <p:slideViewPr>
    <p:cSldViewPr snapToGrid="0">
      <p:cViewPr>
        <p:scale>
          <a:sx n="122" d="100"/>
          <a:sy n="122" d="100"/>
        </p:scale>
        <p:origin x="-13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Лист1!$B$1:$B$2</c:f>
              <c:strCache>
                <c:ptCount val="2"/>
                <c:pt idx="0">
                  <c:v>отечественные препараты</c:v>
                </c:pt>
                <c:pt idx="1">
                  <c:v>импортные пепараты</c:v>
                </c:pt>
              </c:strCache>
            </c:strRef>
          </c:cat>
          <c:val>
            <c:numRef>
              <c:f>Лист1!$C$1:$C$2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13-4945-AFDF-FED8D533FA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9.2486220472440941E-2"/>
          <c:y val="2.7777777777777776E-2"/>
          <c:w val="0.77613867016622917"/>
          <c:h val="0.25446376494604839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Лист1!$B$1:$B$7</c:f>
              <c:strCache>
                <c:ptCount val="7"/>
                <c:pt idx="0">
                  <c:v>Алфлутоп</c:v>
                </c:pt>
                <c:pt idx="1">
                  <c:v>Артра</c:v>
                </c:pt>
                <c:pt idx="2">
                  <c:v>Терафлекс</c:v>
                </c:pt>
                <c:pt idx="3">
                  <c:v>Сустагард Артро</c:v>
                </c:pt>
                <c:pt idx="4">
                  <c:v>Дона</c:v>
                </c:pt>
                <c:pt idx="5">
                  <c:v>Структум</c:v>
                </c:pt>
                <c:pt idx="6">
                  <c:v>Ферматрон</c:v>
                </c:pt>
              </c:strCache>
            </c:strRef>
          </c:cat>
          <c:val>
            <c:numRef>
              <c:f>Лист1!$C$1:$C$7</c:f>
              <c:numCache>
                <c:formatCode>0%</c:formatCode>
                <c:ptCount val="7"/>
                <c:pt idx="0">
                  <c:v>0.84000000000000019</c:v>
                </c:pt>
                <c:pt idx="1">
                  <c:v>0.68</c:v>
                </c:pt>
                <c:pt idx="2">
                  <c:v>0.66000000000000025</c:v>
                </c:pt>
                <c:pt idx="3">
                  <c:v>0.54</c:v>
                </c:pt>
                <c:pt idx="4">
                  <c:v>0.46</c:v>
                </c:pt>
                <c:pt idx="5">
                  <c:v>0.18000000000000005</c:v>
                </c:pt>
                <c:pt idx="6">
                  <c:v>8.0000000000000029E-2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6D-4F25-AD98-7F406FB9D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9947264"/>
        <c:axId val="249573376"/>
      </c:barChart>
      <c:catAx>
        <c:axId val="249947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9573376"/>
        <c:crosses val="autoZero"/>
        <c:auto val="1"/>
        <c:lblAlgn val="ctr"/>
        <c:lblOffset val="100"/>
        <c:noMultiLvlLbl val="0"/>
      </c:catAx>
      <c:valAx>
        <c:axId val="2495733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4994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Лист1!$B$1:$B$2</c:f>
              <c:strCache>
                <c:ptCount val="2"/>
                <c:pt idx="0">
                  <c:v>комбинированные препараты</c:v>
                </c:pt>
                <c:pt idx="1">
                  <c:v>монокомпонентные препараты</c:v>
                </c:pt>
              </c:strCache>
            </c:strRef>
          </c:cat>
          <c:val>
            <c:numRef>
              <c:f>Лист1!$C$1:$C$2</c:f>
              <c:numCache>
                <c:formatCode>0%</c:formatCode>
                <c:ptCount val="2"/>
                <c:pt idx="0">
                  <c:v>0.23</c:v>
                </c:pt>
                <c:pt idx="1">
                  <c:v>0.77000000000000024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7E-4D7D-AF0D-AA28023C0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8955648"/>
        <c:axId val="248958336"/>
        <c:axId val="0"/>
      </c:bar3DChart>
      <c:catAx>
        <c:axId val="24895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8958336"/>
        <c:crosses val="autoZero"/>
        <c:auto val="1"/>
        <c:lblAlgn val="ctr"/>
        <c:lblOffset val="100"/>
        <c:noMultiLvlLbl val="0"/>
      </c:catAx>
      <c:valAx>
        <c:axId val="248958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48955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,2</a:t>
                    </a:r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D2-42A6-A591-F6E2E61CA6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6,8</a:t>
                    </a:r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D2-42A6-A591-F6E2E61CA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препараты хондроитина</c:v>
                </c:pt>
                <c:pt idx="1">
                  <c:v>препараты глюкозамина </c:v>
                </c:pt>
                <c:pt idx="2">
                  <c:v>препараты растительного происхождения</c:v>
                </c:pt>
              </c:strCache>
            </c:strRef>
          </c:cat>
          <c:val>
            <c:numRef>
              <c:f>Лист1!$C$1:$C$3</c:f>
              <c:numCache>
                <c:formatCode>0%</c:formatCode>
                <c:ptCount val="3"/>
                <c:pt idx="0">
                  <c:v>0.7220000000000002</c:v>
                </c:pt>
                <c:pt idx="1">
                  <c:v>0.11</c:v>
                </c:pt>
                <c:pt idx="2" formatCode="0.00%">
                  <c:v>0.16800000000000001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D2-42A6-A591-F6E2E61CA6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73</a:t>
                    </a:r>
                    <a:r>
                      <a:rPr lang="ru-RU" sz="1400"/>
                      <a:t>,3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95-4F00-952B-AF89B4A956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13</a:t>
                    </a:r>
                    <a:r>
                      <a:rPr lang="ru-RU" sz="1400"/>
                      <a:t>,3</a:t>
                    </a:r>
                    <a:r>
                      <a:rPr lang="en-US" sz="14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95-4F00-952B-AF89B4A95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Лист1!$B$1:$B$3</c:f>
              <c:strCache>
                <c:ptCount val="3"/>
                <c:pt idx="0">
                  <c:v>для приема внутрь</c:v>
                </c:pt>
                <c:pt idx="1">
                  <c:v>инъекционные формы</c:v>
                </c:pt>
                <c:pt idx="2">
                  <c:v>мягкие ЛФ для наружного применения</c:v>
                </c:pt>
              </c:strCache>
            </c:strRef>
          </c:cat>
          <c:val>
            <c:numRef>
              <c:f>Лист1!$C$1:$C$3</c:f>
              <c:numCache>
                <c:formatCode>0%</c:formatCode>
                <c:ptCount val="3"/>
                <c:pt idx="0">
                  <c:v>0.73300000000000021</c:v>
                </c:pt>
                <c:pt idx="1">
                  <c:v>0.13300000000000001</c:v>
                </c:pt>
                <c:pt idx="2" formatCode="0.00%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95-4F00-952B-AF89B4A95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56095360"/>
        <c:axId val="256102400"/>
        <c:axId val="0"/>
      </c:bar3DChart>
      <c:catAx>
        <c:axId val="25609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6102400"/>
        <c:crosses val="autoZero"/>
        <c:auto val="1"/>
        <c:lblAlgn val="ctr"/>
        <c:lblOffset val="100"/>
        <c:noMultiLvlLbl val="0"/>
      </c:catAx>
      <c:valAx>
        <c:axId val="256102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609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Лист1!$B$1:$B$3</c:f>
              <c:strCache>
                <c:ptCount val="3"/>
                <c:pt idx="0">
                  <c:v>боли в спине и позвоночнике</c:v>
                </c:pt>
                <c:pt idx="1">
                  <c:v>неприятные ощущения в суставах после нагрузки</c:v>
                </c:pt>
                <c:pt idx="2">
                  <c:v>желание защитить суставы и позвоночник</c:v>
                </c:pt>
              </c:strCache>
            </c:strRef>
          </c:cat>
          <c:val>
            <c:numRef>
              <c:f>Лист1!$C$1:$C$3</c:f>
              <c:numCache>
                <c:formatCode>0%</c:formatCode>
                <c:ptCount val="3"/>
                <c:pt idx="0">
                  <c:v>0.6000000000000002</c:v>
                </c:pt>
                <c:pt idx="1">
                  <c:v>0.26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9-4265-BF77-A3C2E2057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6078208"/>
        <c:axId val="236079744"/>
        <c:axId val="0"/>
      </c:bar3DChart>
      <c:catAx>
        <c:axId val="23607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079744"/>
        <c:crosses val="autoZero"/>
        <c:auto val="1"/>
        <c:lblAlgn val="ctr"/>
        <c:lblOffset val="100"/>
        <c:noMultiLvlLbl val="0"/>
      </c:catAx>
      <c:valAx>
        <c:axId val="2360797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07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Лист1!$B$1:$B$3</c:f>
              <c:strCache>
                <c:ptCount val="3"/>
                <c:pt idx="0">
                  <c:v>препараты для инъекций</c:v>
                </c:pt>
                <c:pt idx="1">
                  <c:v>препараты для наружного применения</c:v>
                </c:pt>
                <c:pt idx="2">
                  <c:v>препараты для приема внутрь</c:v>
                </c:pt>
              </c:strCache>
            </c:strRef>
          </c:cat>
          <c:val>
            <c:numRef>
              <c:f>Лист1!$C$1:$C$3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96-4E67-9C93-03D5C595F6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36121472"/>
        <c:axId val="236119936"/>
        <c:axId val="0"/>
      </c:bar3DChart>
      <c:catAx>
        <c:axId val="23612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119936"/>
        <c:crosses val="autoZero"/>
        <c:auto val="1"/>
        <c:lblAlgn val="ctr"/>
        <c:lblOffset val="100"/>
        <c:noMultiLvlLbl val="0"/>
      </c:catAx>
      <c:valAx>
        <c:axId val="2361199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121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Лист1!$B$1:$B$6</c:f>
              <c:strCache>
                <c:ptCount val="6"/>
                <c:pt idx="0">
                  <c:v>эффективность препарата</c:v>
                </c:pt>
                <c:pt idx="1">
                  <c:v>качество препарата</c:v>
                </c:pt>
                <c:pt idx="2">
                  <c:v>цена</c:v>
                </c:pt>
                <c:pt idx="3">
                  <c:v>отсутствие побочных эффектов препарата</c:v>
                </c:pt>
                <c:pt idx="4">
                  <c:v>дизайн упаковки</c:v>
                </c:pt>
                <c:pt idx="5">
                  <c:v>популярность препарата</c:v>
                </c:pt>
              </c:strCache>
            </c:strRef>
          </c:cat>
          <c:val>
            <c:numRef>
              <c:f>Лист1!$C$1:$C$6</c:f>
              <c:numCache>
                <c:formatCode>0%</c:formatCode>
                <c:ptCount val="6"/>
                <c:pt idx="0">
                  <c:v>0.9760000000000002</c:v>
                </c:pt>
                <c:pt idx="1">
                  <c:v>0.88400000000000001</c:v>
                </c:pt>
                <c:pt idx="2" formatCode="0.00%">
                  <c:v>0.76200000000000023</c:v>
                </c:pt>
                <c:pt idx="3" formatCode="0.00%">
                  <c:v>0.77500000000000024</c:v>
                </c:pt>
                <c:pt idx="4" formatCode="0.00%">
                  <c:v>0.33600000000000013</c:v>
                </c:pt>
                <c:pt idx="5" formatCode="0.00%">
                  <c:v>0.27800000000000002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54-4F25-A9F1-5BB7AF499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497856"/>
        <c:axId val="249499648"/>
      </c:barChart>
      <c:catAx>
        <c:axId val="249497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9499648"/>
        <c:crosses val="autoZero"/>
        <c:auto val="1"/>
        <c:lblAlgn val="ctr"/>
        <c:lblOffset val="100"/>
        <c:noMultiLvlLbl val="0"/>
      </c:catAx>
      <c:valAx>
        <c:axId val="2494996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949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Лист1!$B$1:$B$4</c:f>
              <c:strCache>
                <c:ptCount val="4"/>
                <c:pt idx="0">
                  <c:v>от 200 до 500 руб</c:v>
                </c:pt>
                <c:pt idx="1">
                  <c:v>от 500 до 1000 руб</c:v>
                </c:pt>
                <c:pt idx="2">
                  <c:v>от 1000 до 2000 руб</c:v>
                </c:pt>
                <c:pt idx="3">
                  <c:v>свыше 2000 руб</c:v>
                </c:pt>
              </c:strCache>
            </c:strRef>
          </c:cat>
          <c:val>
            <c:numRef>
              <c:f>Лист1!$C$1:$C$4</c:f>
              <c:numCache>
                <c:formatCode>0%</c:formatCode>
                <c:ptCount val="4"/>
                <c:pt idx="0">
                  <c:v>0.46</c:v>
                </c:pt>
                <c:pt idx="1">
                  <c:v>0.38000000000000012</c:v>
                </c:pt>
                <c:pt idx="2">
                  <c:v>0.1</c:v>
                </c:pt>
                <c:pt idx="3">
                  <c:v>6.0000000000000019E-2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BE-44C2-8419-C53DD6A5D4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Лист1!$B$1:$B$5</c:f>
              <c:strCache>
                <c:ptCount val="5"/>
                <c:pt idx="0">
                  <c:v>отличная консультация</c:v>
                </c:pt>
                <c:pt idx="1">
                  <c:v>удовлетворительная</c:v>
                </c:pt>
                <c:pt idx="2">
                  <c:v>плохая</c:v>
                </c:pt>
                <c:pt idx="3">
                  <c:v>отвратительная</c:v>
                </c:pt>
                <c:pt idx="4">
                  <c:v>не получил консультацию</c:v>
                </c:pt>
              </c:strCache>
            </c:strRef>
          </c:cat>
          <c:val>
            <c:numRef>
              <c:f>Лист1!$C$1:$C$5</c:f>
              <c:numCache>
                <c:formatCode>0%</c:formatCode>
                <c:ptCount val="5"/>
                <c:pt idx="0">
                  <c:v>0.44</c:v>
                </c:pt>
                <c:pt idx="1">
                  <c:v>0.3600000000000001</c:v>
                </c:pt>
                <c:pt idx="2">
                  <c:v>0.1</c:v>
                </c:pt>
                <c:pt idx="3">
                  <c:v>6.0000000000000019E-2</c:v>
                </c:pt>
                <c:pt idx="4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BF-41A3-B85D-1ACBBF2A7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9912320"/>
        <c:axId val="249918208"/>
        <c:axId val="0"/>
      </c:bar3DChart>
      <c:catAx>
        <c:axId val="24991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9918208"/>
        <c:crosses val="autoZero"/>
        <c:auto val="1"/>
        <c:lblAlgn val="ctr"/>
        <c:lblOffset val="100"/>
        <c:noMultiLvlLbl val="0"/>
      </c:catAx>
      <c:valAx>
        <c:axId val="2499182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991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E8BDF-E51A-4959-984A-49EA97BF31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CDBF611-8B02-46E8-A7F8-2F67B20809D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Охарактеризовать препараты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48BC5-430D-444A-BEB3-9F1B9ACF9EFB}" type="parTrans" cxnId="{92ED8694-AF16-4619-A7A0-77975B817AFE}">
      <dgm:prSet/>
      <dgm:spPr/>
      <dgm:t>
        <a:bodyPr/>
        <a:lstStyle/>
        <a:p>
          <a:endParaRPr lang="ru-RU"/>
        </a:p>
      </dgm:t>
    </dgm:pt>
    <dgm:pt modelId="{060144EC-00EC-4764-9644-2AC7428CBFBD}" type="sibTrans" cxnId="{92ED8694-AF16-4619-A7A0-77975B817AFE}">
      <dgm:prSet/>
      <dgm:spPr/>
      <dgm:t>
        <a:bodyPr/>
        <a:lstStyle/>
        <a:p>
          <a:endParaRPr lang="ru-RU"/>
        </a:p>
      </dgm:t>
    </dgm:pt>
    <dgm:pt modelId="{5BE9138E-A63B-4D88-BB7A-C2107C3F808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Сделать обзор лекарственных препаратов на фармацевтическом рынке Российской Федерации</a:t>
          </a:r>
        </a:p>
      </dgm:t>
    </dgm:pt>
    <dgm:pt modelId="{56B6861C-BDF5-4FFE-B1D9-872A0FF667BD}" type="parTrans" cxnId="{3747AC8E-60EC-45D2-A1C1-AFA15DC9D5A0}">
      <dgm:prSet/>
      <dgm:spPr/>
      <dgm:t>
        <a:bodyPr/>
        <a:lstStyle/>
        <a:p>
          <a:endParaRPr lang="ru-RU"/>
        </a:p>
      </dgm:t>
    </dgm:pt>
    <dgm:pt modelId="{E383BEF9-CDC4-4E4B-8A11-E09D3C751B9F}" type="sibTrans" cxnId="{3747AC8E-60EC-45D2-A1C1-AFA15DC9D5A0}">
      <dgm:prSet/>
      <dgm:spPr/>
      <dgm:t>
        <a:bodyPr/>
        <a:lstStyle/>
        <a:p>
          <a:endParaRPr lang="ru-RU"/>
        </a:p>
      </dgm:t>
    </dgm:pt>
    <dgm:pt modelId="{014968F7-BFA6-427B-AC2F-50EEE337542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товароведческий анализ 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реализуемых в аптечных организациях </a:t>
          </a:r>
        </a:p>
      </dgm:t>
    </dgm:pt>
    <dgm:pt modelId="{6F59C971-E47B-4320-9874-931EAE2B0255}" type="parTrans" cxnId="{B6611E7C-2AA2-4BE4-998C-BFFBCDD05D11}">
      <dgm:prSet/>
      <dgm:spPr/>
      <dgm:t>
        <a:bodyPr/>
        <a:lstStyle/>
        <a:p>
          <a:endParaRPr lang="ru-RU"/>
        </a:p>
      </dgm:t>
    </dgm:pt>
    <dgm:pt modelId="{3AC1AEEA-A7D3-4E04-880D-AFB38B8B0C43}" type="sibTrans" cxnId="{B6611E7C-2AA2-4BE4-998C-BFFBCDD05D11}">
      <dgm:prSet/>
      <dgm:spPr/>
      <dgm:t>
        <a:bodyPr/>
        <a:lstStyle/>
        <a:p>
          <a:endParaRPr lang="ru-RU"/>
        </a:p>
      </dgm:t>
    </dgm:pt>
    <dgm:pt modelId="{7F71D02D-D148-4BE6-9055-A60ABFC5012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научную литературу по теме исследования</a:t>
          </a:r>
        </a:p>
      </dgm:t>
    </dgm:pt>
    <dgm:pt modelId="{E165FBD6-A5EE-434C-B9A5-5B4443F2967D}" type="sibTrans" cxnId="{26BB11EA-814C-44AC-B2E6-56E545D68484}">
      <dgm:prSet/>
      <dgm:spPr/>
      <dgm:t>
        <a:bodyPr/>
        <a:lstStyle/>
        <a:p>
          <a:endParaRPr lang="ru-RU"/>
        </a:p>
      </dgm:t>
    </dgm:pt>
    <dgm:pt modelId="{DCA04885-4CAC-4D9D-A35A-1E08EBDC7FA6}" type="parTrans" cxnId="{26BB11EA-814C-44AC-B2E6-56E545D68484}">
      <dgm:prSet/>
      <dgm:spPr/>
      <dgm:t>
        <a:bodyPr/>
        <a:lstStyle/>
        <a:p>
          <a:endParaRPr lang="ru-RU"/>
        </a:p>
      </dgm:t>
    </dgm:pt>
    <dgm:pt modelId="{F6A99E8F-D16B-4A1D-B91C-BA97C8ED94D0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Выявить потребительские предпочтения и ценовую политику аптечного ассортимента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23E9A-A995-48E8-AF6A-6B09503577DD}" type="parTrans" cxnId="{4066EEEC-3702-499D-B567-19B2DCF884B1}">
      <dgm:prSet/>
      <dgm:spPr/>
      <dgm:t>
        <a:bodyPr/>
        <a:lstStyle/>
        <a:p>
          <a:endParaRPr lang="ru-RU"/>
        </a:p>
      </dgm:t>
    </dgm:pt>
    <dgm:pt modelId="{9AC340E0-5C46-4CC3-9194-B91228E98492}" type="sibTrans" cxnId="{4066EEEC-3702-499D-B567-19B2DCF884B1}">
      <dgm:prSet/>
      <dgm:spPr/>
      <dgm:t>
        <a:bodyPr/>
        <a:lstStyle/>
        <a:p>
          <a:endParaRPr lang="ru-RU"/>
        </a:p>
      </dgm:t>
    </dgm:pt>
    <dgm:pt modelId="{BAC6FEC1-12FA-4EDE-9599-37099521C80C}" type="pres">
      <dgm:prSet presAssocID="{8E3E8BDF-E51A-4959-984A-49EA97BF31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DC6595-CF1A-479E-9183-10F35ECE5E17}" type="pres">
      <dgm:prSet presAssocID="{8E3E8BDF-E51A-4959-984A-49EA97BF311A}" presName="Name1" presStyleCnt="0"/>
      <dgm:spPr/>
    </dgm:pt>
    <dgm:pt modelId="{B31AFFBB-FF77-4F8C-9394-70AD2B77D250}" type="pres">
      <dgm:prSet presAssocID="{8E3E8BDF-E51A-4959-984A-49EA97BF311A}" presName="cycle" presStyleCnt="0"/>
      <dgm:spPr/>
    </dgm:pt>
    <dgm:pt modelId="{6FF102AC-C9D3-4154-93E7-096D3F3B1E52}" type="pres">
      <dgm:prSet presAssocID="{8E3E8BDF-E51A-4959-984A-49EA97BF311A}" presName="srcNode" presStyleLbl="node1" presStyleIdx="0" presStyleCnt="5"/>
      <dgm:spPr/>
    </dgm:pt>
    <dgm:pt modelId="{EA3CE1C0-723F-48CF-A04F-4CC589FB33B8}" type="pres">
      <dgm:prSet presAssocID="{8E3E8BDF-E51A-4959-984A-49EA97BF311A}" presName="conn" presStyleLbl="parChTrans1D2" presStyleIdx="0" presStyleCnt="1"/>
      <dgm:spPr/>
      <dgm:t>
        <a:bodyPr/>
        <a:lstStyle/>
        <a:p>
          <a:endParaRPr lang="ru-RU"/>
        </a:p>
      </dgm:t>
    </dgm:pt>
    <dgm:pt modelId="{E273A0EB-A6AA-4316-998E-A1B82A1138A8}" type="pres">
      <dgm:prSet presAssocID="{8E3E8BDF-E51A-4959-984A-49EA97BF311A}" presName="extraNode" presStyleLbl="node1" presStyleIdx="0" presStyleCnt="5"/>
      <dgm:spPr/>
    </dgm:pt>
    <dgm:pt modelId="{23E9E8B0-0CF1-463E-8254-9C972251F2BB}" type="pres">
      <dgm:prSet presAssocID="{8E3E8BDF-E51A-4959-984A-49EA97BF311A}" presName="dstNode" presStyleLbl="node1" presStyleIdx="0" presStyleCnt="5"/>
      <dgm:spPr/>
    </dgm:pt>
    <dgm:pt modelId="{6D2769DB-2CFC-4F3D-B5F3-7072446CACE9}" type="pres">
      <dgm:prSet presAssocID="{7F71D02D-D148-4BE6-9055-A60ABFC5012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247FB-AB43-4710-8ACA-3CC679826C64}" type="pres">
      <dgm:prSet presAssocID="{7F71D02D-D148-4BE6-9055-A60ABFC5012F}" presName="accent_1" presStyleCnt="0"/>
      <dgm:spPr/>
    </dgm:pt>
    <dgm:pt modelId="{CEB20E3F-D189-4AB8-981F-62DCD366CD94}" type="pres">
      <dgm:prSet presAssocID="{7F71D02D-D148-4BE6-9055-A60ABFC5012F}" presName="accentRepeatNode" presStyleLbl="solidFgAcc1" presStyleIdx="0" presStyleCnt="5"/>
      <dgm:spPr/>
    </dgm:pt>
    <dgm:pt modelId="{10EDD321-72C7-4AF3-A52E-CAF78312F4E1}" type="pres">
      <dgm:prSet presAssocID="{8CDBF611-8B02-46E8-A7F8-2F67B20809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B8193-1267-470D-8C7F-7323A6D1A4EE}" type="pres">
      <dgm:prSet presAssocID="{8CDBF611-8B02-46E8-A7F8-2F67B20809D3}" presName="accent_2" presStyleCnt="0"/>
      <dgm:spPr/>
    </dgm:pt>
    <dgm:pt modelId="{C4A53711-9BA0-4C54-AF79-28BA81CF6821}" type="pres">
      <dgm:prSet presAssocID="{8CDBF611-8B02-46E8-A7F8-2F67B20809D3}" presName="accentRepeatNode" presStyleLbl="solidFgAcc1" presStyleIdx="1" presStyleCnt="5"/>
      <dgm:spPr/>
    </dgm:pt>
    <dgm:pt modelId="{9B299EB7-FE70-4043-81B1-37313F7B934E}" type="pres">
      <dgm:prSet presAssocID="{5BE9138E-A63B-4D88-BB7A-C2107C3F808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4EA14-7C13-4B61-B63D-707F92B1FE64}" type="pres">
      <dgm:prSet presAssocID="{5BE9138E-A63B-4D88-BB7A-C2107C3F8087}" presName="accent_3" presStyleCnt="0"/>
      <dgm:spPr/>
    </dgm:pt>
    <dgm:pt modelId="{6BBECCE1-1368-4CF4-B079-6EFF24FB36E9}" type="pres">
      <dgm:prSet presAssocID="{5BE9138E-A63B-4D88-BB7A-C2107C3F8087}" presName="accentRepeatNode" presStyleLbl="solidFgAcc1" presStyleIdx="2" presStyleCnt="5"/>
      <dgm:spPr/>
    </dgm:pt>
    <dgm:pt modelId="{E5758F04-7BC8-4CA8-8868-198CC67BC9AD}" type="pres">
      <dgm:prSet presAssocID="{014968F7-BFA6-427B-AC2F-50EEE33754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B8992-7478-4CE4-AF90-DEC25FBB0DA0}" type="pres">
      <dgm:prSet presAssocID="{014968F7-BFA6-427B-AC2F-50EEE3375423}" presName="accent_4" presStyleCnt="0"/>
      <dgm:spPr/>
    </dgm:pt>
    <dgm:pt modelId="{DAF74CC5-2FB8-4025-B9BE-DF6A9B7BA237}" type="pres">
      <dgm:prSet presAssocID="{014968F7-BFA6-427B-AC2F-50EEE3375423}" presName="accentRepeatNode" presStyleLbl="solidFgAcc1" presStyleIdx="3" presStyleCnt="5"/>
      <dgm:spPr/>
    </dgm:pt>
    <dgm:pt modelId="{3BDA9141-9941-4A9B-BEE5-1E72A99D94ED}" type="pres">
      <dgm:prSet presAssocID="{F6A99E8F-D16B-4A1D-B91C-BA97C8ED94D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2749C-8D68-4950-A0EB-83CA1F7DDACD}" type="pres">
      <dgm:prSet presAssocID="{F6A99E8F-D16B-4A1D-B91C-BA97C8ED94D0}" presName="accent_5" presStyleCnt="0"/>
      <dgm:spPr/>
    </dgm:pt>
    <dgm:pt modelId="{08E43AC0-7547-40CA-8688-C368A634939A}" type="pres">
      <dgm:prSet presAssocID="{F6A99E8F-D16B-4A1D-B91C-BA97C8ED94D0}" presName="accentRepeatNode" presStyleLbl="solidFgAcc1" presStyleIdx="4" presStyleCnt="5"/>
      <dgm:spPr/>
    </dgm:pt>
  </dgm:ptLst>
  <dgm:cxnLst>
    <dgm:cxn modelId="{4066EEEC-3702-499D-B567-19B2DCF884B1}" srcId="{8E3E8BDF-E51A-4959-984A-49EA97BF311A}" destId="{F6A99E8F-D16B-4A1D-B91C-BA97C8ED94D0}" srcOrd="4" destOrd="0" parTransId="{9ED23E9A-A995-48E8-AF6A-6B09503577DD}" sibTransId="{9AC340E0-5C46-4CC3-9194-B91228E98492}"/>
    <dgm:cxn modelId="{92ED8694-AF16-4619-A7A0-77975B817AFE}" srcId="{8E3E8BDF-E51A-4959-984A-49EA97BF311A}" destId="{8CDBF611-8B02-46E8-A7F8-2F67B20809D3}" srcOrd="1" destOrd="0" parTransId="{C0D48BC5-430D-444A-BEB3-9F1B9ACF9EFB}" sibTransId="{060144EC-00EC-4764-9644-2AC7428CBFBD}"/>
    <dgm:cxn modelId="{49962413-09F6-4F8E-8D85-166825411115}" type="presOf" srcId="{5BE9138E-A63B-4D88-BB7A-C2107C3F8087}" destId="{9B299EB7-FE70-4043-81B1-37313F7B934E}" srcOrd="0" destOrd="0" presId="urn:microsoft.com/office/officeart/2008/layout/VerticalCurvedList"/>
    <dgm:cxn modelId="{2C6EDDA0-5BB0-4940-8243-4A6D492544EB}" type="presOf" srcId="{8CDBF611-8B02-46E8-A7F8-2F67B20809D3}" destId="{10EDD321-72C7-4AF3-A52E-CAF78312F4E1}" srcOrd="0" destOrd="0" presId="urn:microsoft.com/office/officeart/2008/layout/VerticalCurvedList"/>
    <dgm:cxn modelId="{78A6533B-5D9C-4112-8F85-74D814AB10F6}" type="presOf" srcId="{014968F7-BFA6-427B-AC2F-50EEE3375423}" destId="{E5758F04-7BC8-4CA8-8868-198CC67BC9AD}" srcOrd="0" destOrd="0" presId="urn:microsoft.com/office/officeart/2008/layout/VerticalCurvedList"/>
    <dgm:cxn modelId="{B6611E7C-2AA2-4BE4-998C-BFFBCDD05D11}" srcId="{8E3E8BDF-E51A-4959-984A-49EA97BF311A}" destId="{014968F7-BFA6-427B-AC2F-50EEE3375423}" srcOrd="3" destOrd="0" parTransId="{6F59C971-E47B-4320-9874-931EAE2B0255}" sibTransId="{3AC1AEEA-A7D3-4E04-880D-AFB38B8B0C43}"/>
    <dgm:cxn modelId="{3747AC8E-60EC-45D2-A1C1-AFA15DC9D5A0}" srcId="{8E3E8BDF-E51A-4959-984A-49EA97BF311A}" destId="{5BE9138E-A63B-4D88-BB7A-C2107C3F8087}" srcOrd="2" destOrd="0" parTransId="{56B6861C-BDF5-4FFE-B1D9-872A0FF667BD}" sibTransId="{E383BEF9-CDC4-4E4B-8A11-E09D3C751B9F}"/>
    <dgm:cxn modelId="{25F3C80B-49E7-44E0-94FC-79523F03CDF6}" type="presOf" srcId="{E165FBD6-A5EE-434C-B9A5-5B4443F2967D}" destId="{EA3CE1C0-723F-48CF-A04F-4CC589FB33B8}" srcOrd="0" destOrd="0" presId="urn:microsoft.com/office/officeart/2008/layout/VerticalCurvedList"/>
    <dgm:cxn modelId="{D0AF2B32-4710-4ABC-8CD2-2DE510DC2DAC}" type="presOf" srcId="{7F71D02D-D148-4BE6-9055-A60ABFC5012F}" destId="{6D2769DB-2CFC-4F3D-B5F3-7072446CACE9}" srcOrd="0" destOrd="0" presId="urn:microsoft.com/office/officeart/2008/layout/VerticalCurvedList"/>
    <dgm:cxn modelId="{AEEB8FB2-F121-4C2A-97F9-2F692CBFA2CB}" type="presOf" srcId="{F6A99E8F-D16B-4A1D-B91C-BA97C8ED94D0}" destId="{3BDA9141-9941-4A9B-BEE5-1E72A99D94ED}" srcOrd="0" destOrd="0" presId="urn:microsoft.com/office/officeart/2008/layout/VerticalCurvedList"/>
    <dgm:cxn modelId="{26BB11EA-814C-44AC-B2E6-56E545D68484}" srcId="{8E3E8BDF-E51A-4959-984A-49EA97BF311A}" destId="{7F71D02D-D148-4BE6-9055-A60ABFC5012F}" srcOrd="0" destOrd="0" parTransId="{DCA04885-4CAC-4D9D-A35A-1E08EBDC7FA6}" sibTransId="{E165FBD6-A5EE-434C-B9A5-5B4443F2967D}"/>
    <dgm:cxn modelId="{BC2368EE-72C8-44F7-88A2-8FDDF3960782}" type="presOf" srcId="{8E3E8BDF-E51A-4959-984A-49EA97BF311A}" destId="{BAC6FEC1-12FA-4EDE-9599-37099521C80C}" srcOrd="0" destOrd="0" presId="urn:microsoft.com/office/officeart/2008/layout/VerticalCurvedList"/>
    <dgm:cxn modelId="{3E1ECA73-A95F-4D0E-891D-14EAE8137B72}" type="presParOf" srcId="{BAC6FEC1-12FA-4EDE-9599-37099521C80C}" destId="{34DC6595-CF1A-479E-9183-10F35ECE5E17}" srcOrd="0" destOrd="0" presId="urn:microsoft.com/office/officeart/2008/layout/VerticalCurvedList"/>
    <dgm:cxn modelId="{A34CA805-0CF0-4C8F-8A83-9FD0E17A0128}" type="presParOf" srcId="{34DC6595-CF1A-479E-9183-10F35ECE5E17}" destId="{B31AFFBB-FF77-4F8C-9394-70AD2B77D250}" srcOrd="0" destOrd="0" presId="urn:microsoft.com/office/officeart/2008/layout/VerticalCurvedList"/>
    <dgm:cxn modelId="{05B0A2A8-C4E3-4E94-88DD-AE204BEE63FC}" type="presParOf" srcId="{B31AFFBB-FF77-4F8C-9394-70AD2B77D250}" destId="{6FF102AC-C9D3-4154-93E7-096D3F3B1E52}" srcOrd="0" destOrd="0" presId="urn:microsoft.com/office/officeart/2008/layout/VerticalCurvedList"/>
    <dgm:cxn modelId="{A17FAE03-5B94-44CC-86DD-CAFB384887A1}" type="presParOf" srcId="{B31AFFBB-FF77-4F8C-9394-70AD2B77D250}" destId="{EA3CE1C0-723F-48CF-A04F-4CC589FB33B8}" srcOrd="1" destOrd="0" presId="urn:microsoft.com/office/officeart/2008/layout/VerticalCurvedList"/>
    <dgm:cxn modelId="{5AF2ADFF-CF0F-41AB-8EFB-1EB809DA6D51}" type="presParOf" srcId="{B31AFFBB-FF77-4F8C-9394-70AD2B77D250}" destId="{E273A0EB-A6AA-4316-998E-A1B82A1138A8}" srcOrd="2" destOrd="0" presId="urn:microsoft.com/office/officeart/2008/layout/VerticalCurvedList"/>
    <dgm:cxn modelId="{A2B14BE7-739B-45DF-A3EC-FFB1C18D5B7F}" type="presParOf" srcId="{B31AFFBB-FF77-4F8C-9394-70AD2B77D250}" destId="{23E9E8B0-0CF1-463E-8254-9C972251F2BB}" srcOrd="3" destOrd="0" presId="urn:microsoft.com/office/officeart/2008/layout/VerticalCurvedList"/>
    <dgm:cxn modelId="{93B56706-322E-4F33-A735-7FF5E9B379F4}" type="presParOf" srcId="{34DC6595-CF1A-479E-9183-10F35ECE5E17}" destId="{6D2769DB-2CFC-4F3D-B5F3-7072446CACE9}" srcOrd="1" destOrd="0" presId="urn:microsoft.com/office/officeart/2008/layout/VerticalCurvedList"/>
    <dgm:cxn modelId="{C89F4B84-955E-492C-8E11-8134E756EEA5}" type="presParOf" srcId="{34DC6595-CF1A-479E-9183-10F35ECE5E17}" destId="{0CF247FB-AB43-4710-8ACA-3CC679826C64}" srcOrd="2" destOrd="0" presId="urn:microsoft.com/office/officeart/2008/layout/VerticalCurvedList"/>
    <dgm:cxn modelId="{191C79D8-CE91-4173-9DDB-30B442BE74AD}" type="presParOf" srcId="{0CF247FB-AB43-4710-8ACA-3CC679826C64}" destId="{CEB20E3F-D189-4AB8-981F-62DCD366CD94}" srcOrd="0" destOrd="0" presId="urn:microsoft.com/office/officeart/2008/layout/VerticalCurvedList"/>
    <dgm:cxn modelId="{B00B43EF-5B89-4BA0-8535-8B95DF4155FC}" type="presParOf" srcId="{34DC6595-CF1A-479E-9183-10F35ECE5E17}" destId="{10EDD321-72C7-4AF3-A52E-CAF78312F4E1}" srcOrd="3" destOrd="0" presId="urn:microsoft.com/office/officeart/2008/layout/VerticalCurvedList"/>
    <dgm:cxn modelId="{E23418CC-6B73-4165-A041-522040ECD74C}" type="presParOf" srcId="{34DC6595-CF1A-479E-9183-10F35ECE5E17}" destId="{390B8193-1267-470D-8C7F-7323A6D1A4EE}" srcOrd="4" destOrd="0" presId="urn:microsoft.com/office/officeart/2008/layout/VerticalCurvedList"/>
    <dgm:cxn modelId="{216AAA45-2AC6-4F63-992E-EF85CFC409E0}" type="presParOf" srcId="{390B8193-1267-470D-8C7F-7323A6D1A4EE}" destId="{C4A53711-9BA0-4C54-AF79-28BA81CF6821}" srcOrd="0" destOrd="0" presId="urn:microsoft.com/office/officeart/2008/layout/VerticalCurvedList"/>
    <dgm:cxn modelId="{CF124AD7-0D1E-4074-A52A-41E4C2408865}" type="presParOf" srcId="{34DC6595-CF1A-479E-9183-10F35ECE5E17}" destId="{9B299EB7-FE70-4043-81B1-37313F7B934E}" srcOrd="5" destOrd="0" presId="urn:microsoft.com/office/officeart/2008/layout/VerticalCurvedList"/>
    <dgm:cxn modelId="{421CFC10-0BFF-4E6C-800E-9BD64E8E9ACA}" type="presParOf" srcId="{34DC6595-CF1A-479E-9183-10F35ECE5E17}" destId="{E684EA14-7C13-4B61-B63D-707F92B1FE64}" srcOrd="6" destOrd="0" presId="urn:microsoft.com/office/officeart/2008/layout/VerticalCurvedList"/>
    <dgm:cxn modelId="{C0F25832-A7DC-416B-8AFD-5737439451A1}" type="presParOf" srcId="{E684EA14-7C13-4B61-B63D-707F92B1FE64}" destId="{6BBECCE1-1368-4CF4-B079-6EFF24FB36E9}" srcOrd="0" destOrd="0" presId="urn:microsoft.com/office/officeart/2008/layout/VerticalCurvedList"/>
    <dgm:cxn modelId="{FA1D90C2-01F5-439E-88BC-69D00142AEA7}" type="presParOf" srcId="{34DC6595-CF1A-479E-9183-10F35ECE5E17}" destId="{E5758F04-7BC8-4CA8-8868-198CC67BC9AD}" srcOrd="7" destOrd="0" presId="urn:microsoft.com/office/officeart/2008/layout/VerticalCurvedList"/>
    <dgm:cxn modelId="{FE42B676-D4EA-402B-AB9A-A2899B770B8E}" type="presParOf" srcId="{34DC6595-CF1A-479E-9183-10F35ECE5E17}" destId="{B8BB8992-7478-4CE4-AF90-DEC25FBB0DA0}" srcOrd="8" destOrd="0" presId="urn:microsoft.com/office/officeart/2008/layout/VerticalCurvedList"/>
    <dgm:cxn modelId="{CFD14DCE-E620-4CC1-8259-6D0DCE52EA40}" type="presParOf" srcId="{B8BB8992-7478-4CE4-AF90-DEC25FBB0DA0}" destId="{DAF74CC5-2FB8-4025-B9BE-DF6A9B7BA237}" srcOrd="0" destOrd="0" presId="urn:microsoft.com/office/officeart/2008/layout/VerticalCurvedList"/>
    <dgm:cxn modelId="{B24C4871-7A0D-48BF-B5E2-87B58096290D}" type="presParOf" srcId="{34DC6595-CF1A-479E-9183-10F35ECE5E17}" destId="{3BDA9141-9941-4A9B-BEE5-1E72A99D94ED}" srcOrd="9" destOrd="0" presId="urn:microsoft.com/office/officeart/2008/layout/VerticalCurvedList"/>
    <dgm:cxn modelId="{D4A096DA-574F-4D5A-9060-2EF63CCDD58A}" type="presParOf" srcId="{34DC6595-CF1A-479E-9183-10F35ECE5E17}" destId="{3D42749C-8D68-4950-A0EB-83CA1F7DDACD}" srcOrd="10" destOrd="0" presId="urn:microsoft.com/office/officeart/2008/layout/VerticalCurvedList"/>
    <dgm:cxn modelId="{87B4ACC8-13B3-42B7-BF0E-6B98C5D63DDA}" type="presParOf" srcId="{3D42749C-8D68-4950-A0EB-83CA1F7DDACD}" destId="{08E43AC0-7547-40CA-8688-C368A6349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8D0AC-6CDF-4FB8-878A-02A8CA70304F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1843821-87C4-413F-9F76-75373737B7D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</a:t>
          </a:r>
        </a:p>
      </dgm:t>
    </dgm:pt>
    <dgm:pt modelId="{C1C4DACC-CEF3-462B-838F-577109D2BAAF}" type="parTrans" cxnId="{844B79AB-5932-468D-9BFB-90EA68DD3312}">
      <dgm:prSet/>
      <dgm:spPr/>
      <dgm:t>
        <a:bodyPr/>
        <a:lstStyle/>
        <a:p>
          <a:endParaRPr lang="ru-RU"/>
        </a:p>
      </dgm:t>
    </dgm:pt>
    <dgm:pt modelId="{B6CE350D-699B-4D02-B369-4E5098F32D41}" type="sibTrans" cxnId="{844B79AB-5932-468D-9BFB-90EA68DD3312}">
      <dgm:prSet/>
      <dgm:spPr/>
      <dgm:t>
        <a:bodyPr/>
        <a:lstStyle/>
        <a:p>
          <a:endParaRPr lang="ru-RU"/>
        </a:p>
      </dgm:t>
    </dgm:pt>
    <dgm:pt modelId="{5586AB5F-6C5D-489D-95C5-318835244E6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ревматоидном артрите по данным анализа фармацевтического рынка</a:t>
          </a:r>
        </a:p>
      </dgm:t>
    </dgm:pt>
    <dgm:pt modelId="{65AE43C5-1B75-4F76-A6D0-578D42CC517E}" type="parTrans" cxnId="{16E18F99-BC59-4EEF-85E5-C10CD9980BCB}">
      <dgm:prSet/>
      <dgm:spPr/>
      <dgm:t>
        <a:bodyPr/>
        <a:lstStyle/>
        <a:p>
          <a:endParaRPr lang="ru-RU"/>
        </a:p>
      </dgm:t>
    </dgm:pt>
    <dgm:pt modelId="{CDC7EE84-1E90-40F5-B310-ACCCE5166217}" type="sibTrans" cxnId="{16E18F99-BC59-4EEF-85E5-C10CD9980BCB}">
      <dgm:prSet/>
      <dgm:spPr/>
      <dgm:t>
        <a:bodyPr/>
        <a:lstStyle/>
        <a:p>
          <a:endParaRPr lang="ru-RU"/>
        </a:p>
      </dgm:t>
    </dgm:pt>
    <dgm:pt modelId="{E72DD7EA-4966-4EB4-8DBE-B3104BF2A0F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</dgm:t>
    </dgm:pt>
    <dgm:pt modelId="{B711F5E7-9FDE-495B-8038-1C76694A9F0B}" type="parTrans" cxnId="{F430B21D-34EE-487D-8B31-C62DAC263E0A}">
      <dgm:prSet/>
      <dgm:spPr/>
      <dgm:t>
        <a:bodyPr/>
        <a:lstStyle/>
        <a:p>
          <a:endParaRPr lang="ru-RU"/>
        </a:p>
      </dgm:t>
    </dgm:pt>
    <dgm:pt modelId="{05697A16-408C-4DDE-BF9A-36843EB8A4C0}" type="sibTrans" cxnId="{F430B21D-34EE-487D-8B31-C62DAC263E0A}">
      <dgm:prSet/>
      <dgm:spPr/>
      <dgm:t>
        <a:bodyPr/>
        <a:lstStyle/>
        <a:p>
          <a:endParaRPr lang="ru-RU"/>
        </a:p>
      </dgm:t>
    </dgm:pt>
    <dgm:pt modelId="{E4C3277C-B3EE-4762-9E5D-2F799D69923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Ассортимент лекарственных препаратов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реализуемый через аптечные сети</a:t>
          </a:r>
        </a:p>
      </dgm:t>
    </dgm:pt>
    <dgm:pt modelId="{F1EF0E87-F417-47B2-8BBF-625989AD8B75}" type="parTrans" cxnId="{4363D734-CDB3-47CB-A04D-7E52A6878525}">
      <dgm:prSet/>
      <dgm:spPr/>
      <dgm:t>
        <a:bodyPr/>
        <a:lstStyle/>
        <a:p>
          <a:endParaRPr lang="ru-RU"/>
        </a:p>
      </dgm:t>
    </dgm:pt>
    <dgm:pt modelId="{0679DA3D-2009-4A36-9DFF-83655F6D19E7}" type="sibTrans" cxnId="{4363D734-CDB3-47CB-A04D-7E52A6878525}">
      <dgm:prSet/>
      <dgm:spPr/>
      <dgm:t>
        <a:bodyPr/>
        <a:lstStyle/>
        <a:p>
          <a:endParaRPr lang="ru-RU"/>
        </a:p>
      </dgm:t>
    </dgm:pt>
    <dgm:pt modelId="{1F62EE99-1B9F-418F-B9D9-06A0179796E5}" type="pres">
      <dgm:prSet presAssocID="{3C98D0AC-6CDF-4FB8-878A-02A8CA7030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733F90-25A1-4D3B-8340-8D30F65B0561}" type="pres">
      <dgm:prSet presAssocID="{E1843821-87C4-413F-9F76-75373737B7DD}" presName="linNode" presStyleCnt="0"/>
      <dgm:spPr/>
    </dgm:pt>
    <dgm:pt modelId="{6484F5C5-3C21-4034-8FCD-4B0ADABBEAEA}" type="pres">
      <dgm:prSet presAssocID="{E1843821-87C4-413F-9F76-75373737B7DD}" presName="parentShp" presStyleLbl="node1" presStyleIdx="0" presStyleCnt="2" custScaleX="74083" custLinFactNeighborX="-10028" custLinFactNeighborY="-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0206-005E-440B-B363-27B43D7DF214}" type="pres">
      <dgm:prSet presAssocID="{E1843821-87C4-413F-9F76-75373737B7DD}" presName="childShp" presStyleLbl="bgAccFollowNode1" presStyleIdx="0" presStyleCnt="2" custScaleX="11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7175-4151-4114-90C6-0B776542D0B9}" type="pres">
      <dgm:prSet presAssocID="{B6CE350D-699B-4D02-B369-4E5098F32D41}" presName="spacing" presStyleCnt="0"/>
      <dgm:spPr/>
    </dgm:pt>
    <dgm:pt modelId="{15CCF080-4A98-46BC-B4B9-93A9C3141345}" type="pres">
      <dgm:prSet presAssocID="{E72DD7EA-4966-4EB4-8DBE-B3104BF2A0F8}" presName="linNode" presStyleCnt="0"/>
      <dgm:spPr/>
    </dgm:pt>
    <dgm:pt modelId="{3AC5ED51-7215-400F-9BED-68735FEC0B26}" type="pres">
      <dgm:prSet presAssocID="{E72DD7EA-4966-4EB4-8DBE-B3104BF2A0F8}" presName="parentShp" presStyleLbl="node1" presStyleIdx="1" presStyleCnt="2" custScaleX="76089" custLinFactNeighborX="-9307" custLinFactNeighborY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1B1A0-E295-475C-9843-0B69FE35D0EB}" type="pres">
      <dgm:prSet presAssocID="{E72DD7EA-4966-4EB4-8DBE-B3104BF2A0F8}" presName="childShp" presStyleLbl="bgAccFollowNode1" presStyleIdx="1" presStyleCnt="2" custScaleX="11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3D734-CDB3-47CB-A04D-7E52A6878525}" srcId="{E72DD7EA-4966-4EB4-8DBE-B3104BF2A0F8}" destId="{E4C3277C-B3EE-4762-9E5D-2F799D699238}" srcOrd="0" destOrd="0" parTransId="{F1EF0E87-F417-47B2-8BBF-625989AD8B75}" sibTransId="{0679DA3D-2009-4A36-9DFF-83655F6D19E7}"/>
    <dgm:cxn modelId="{B61BA930-8B2A-4FC2-904D-18732015827F}" type="presOf" srcId="{3C98D0AC-6CDF-4FB8-878A-02A8CA70304F}" destId="{1F62EE99-1B9F-418F-B9D9-06A0179796E5}" srcOrd="0" destOrd="0" presId="urn:microsoft.com/office/officeart/2005/8/layout/vList6"/>
    <dgm:cxn modelId="{04433436-9048-416B-A2C3-7FD4F4D74F73}" type="presOf" srcId="{5586AB5F-6C5D-489D-95C5-318835244E6D}" destId="{CDEB0206-005E-440B-B363-27B43D7DF214}" srcOrd="0" destOrd="0" presId="urn:microsoft.com/office/officeart/2005/8/layout/vList6"/>
    <dgm:cxn modelId="{67140180-FF15-4E59-91F0-27DE6DA301FB}" type="presOf" srcId="{E72DD7EA-4966-4EB4-8DBE-B3104BF2A0F8}" destId="{3AC5ED51-7215-400F-9BED-68735FEC0B26}" srcOrd="0" destOrd="0" presId="urn:microsoft.com/office/officeart/2005/8/layout/vList6"/>
    <dgm:cxn modelId="{DB737512-A82C-435C-8FFE-EC4E8156751B}" type="presOf" srcId="{E4C3277C-B3EE-4762-9E5D-2F799D699238}" destId="{1D31B1A0-E295-475C-9843-0B69FE35D0EB}" srcOrd="0" destOrd="0" presId="urn:microsoft.com/office/officeart/2005/8/layout/vList6"/>
    <dgm:cxn modelId="{844B79AB-5932-468D-9BFB-90EA68DD3312}" srcId="{3C98D0AC-6CDF-4FB8-878A-02A8CA70304F}" destId="{E1843821-87C4-413F-9F76-75373737B7DD}" srcOrd="0" destOrd="0" parTransId="{C1C4DACC-CEF3-462B-838F-577109D2BAAF}" sibTransId="{B6CE350D-699B-4D02-B369-4E5098F32D41}"/>
    <dgm:cxn modelId="{16E18F99-BC59-4EEF-85E5-C10CD9980BCB}" srcId="{E1843821-87C4-413F-9F76-75373737B7DD}" destId="{5586AB5F-6C5D-489D-95C5-318835244E6D}" srcOrd="0" destOrd="0" parTransId="{65AE43C5-1B75-4F76-A6D0-578D42CC517E}" sibTransId="{CDC7EE84-1E90-40F5-B310-ACCCE5166217}"/>
    <dgm:cxn modelId="{8A3E34EE-EE2D-42CA-8BA4-04663024A549}" type="presOf" srcId="{E1843821-87C4-413F-9F76-75373737B7DD}" destId="{6484F5C5-3C21-4034-8FCD-4B0ADABBEAEA}" srcOrd="0" destOrd="0" presId="urn:microsoft.com/office/officeart/2005/8/layout/vList6"/>
    <dgm:cxn modelId="{F430B21D-34EE-487D-8B31-C62DAC263E0A}" srcId="{3C98D0AC-6CDF-4FB8-878A-02A8CA70304F}" destId="{E72DD7EA-4966-4EB4-8DBE-B3104BF2A0F8}" srcOrd="1" destOrd="0" parTransId="{B711F5E7-9FDE-495B-8038-1C76694A9F0B}" sibTransId="{05697A16-408C-4DDE-BF9A-36843EB8A4C0}"/>
    <dgm:cxn modelId="{CAF022F5-600A-4D5D-97F9-B78D0941E7FA}" type="presParOf" srcId="{1F62EE99-1B9F-418F-B9D9-06A0179796E5}" destId="{48733F90-25A1-4D3B-8340-8D30F65B0561}" srcOrd="0" destOrd="0" presId="urn:microsoft.com/office/officeart/2005/8/layout/vList6"/>
    <dgm:cxn modelId="{AE504AAB-2C98-4D43-BE7D-A2F632CC17B0}" type="presParOf" srcId="{48733F90-25A1-4D3B-8340-8D30F65B0561}" destId="{6484F5C5-3C21-4034-8FCD-4B0ADABBEAEA}" srcOrd="0" destOrd="0" presId="urn:microsoft.com/office/officeart/2005/8/layout/vList6"/>
    <dgm:cxn modelId="{BC0BC64C-ED6C-437C-8656-3FC33B06110A}" type="presParOf" srcId="{48733F90-25A1-4D3B-8340-8D30F65B0561}" destId="{CDEB0206-005E-440B-B363-27B43D7DF214}" srcOrd="1" destOrd="0" presId="urn:microsoft.com/office/officeart/2005/8/layout/vList6"/>
    <dgm:cxn modelId="{D923C405-930E-413E-9F7A-711F4F5EF9E4}" type="presParOf" srcId="{1F62EE99-1B9F-418F-B9D9-06A0179796E5}" destId="{C60F7175-4151-4114-90C6-0B776542D0B9}" srcOrd="1" destOrd="0" presId="urn:microsoft.com/office/officeart/2005/8/layout/vList6"/>
    <dgm:cxn modelId="{B18C6571-A984-4D49-B59E-DEEFC62A0200}" type="presParOf" srcId="{1F62EE99-1B9F-418F-B9D9-06A0179796E5}" destId="{15CCF080-4A98-46BC-B4B9-93A9C3141345}" srcOrd="2" destOrd="0" presId="urn:microsoft.com/office/officeart/2005/8/layout/vList6"/>
    <dgm:cxn modelId="{C0EAA321-ED4C-4A32-BF90-489912DE7E27}" type="presParOf" srcId="{15CCF080-4A98-46BC-B4B9-93A9C3141345}" destId="{3AC5ED51-7215-400F-9BED-68735FEC0B26}" srcOrd="0" destOrd="0" presId="urn:microsoft.com/office/officeart/2005/8/layout/vList6"/>
    <dgm:cxn modelId="{AF31E9B7-0E8B-495B-B731-7F2B53B3AE72}" type="presParOf" srcId="{15CCF080-4A98-46BC-B4B9-93A9C3141345}" destId="{1D31B1A0-E295-475C-9843-0B69FE35D0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7F875-DFF0-4E40-8FB1-89D22C848885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3219B6F-A99D-487B-AE41-DDEB685DF9E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Научно-теоретический</a:t>
          </a:r>
        </a:p>
      </dgm:t>
    </dgm:pt>
    <dgm:pt modelId="{830D9B65-63CD-42FD-81B6-CA15CA5CF1A6}" type="parTrans" cxnId="{FCB8457D-6F41-40D6-B457-954EA35DB744}">
      <dgm:prSet/>
      <dgm:spPr/>
      <dgm:t>
        <a:bodyPr/>
        <a:lstStyle/>
        <a:p>
          <a:endParaRPr lang="ru-RU"/>
        </a:p>
      </dgm:t>
    </dgm:pt>
    <dgm:pt modelId="{91E0E5A5-6169-4544-8AD1-6532CABCB902}" type="sibTrans" cxnId="{FCB8457D-6F41-40D6-B457-954EA35DB744}">
      <dgm:prSet/>
      <dgm:spPr/>
      <dgm:t>
        <a:bodyPr/>
        <a:lstStyle/>
        <a:p>
          <a:endParaRPr lang="ru-RU"/>
        </a:p>
      </dgm:t>
    </dgm:pt>
    <dgm:pt modelId="{D9B6A5FE-3013-49A2-AE61-9AF5A70D31F3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9531F-960B-4726-B5CD-E0073DD765E7}" type="parTrans" cxnId="{CE80ED30-379D-46E8-915C-1C803F112287}">
      <dgm:prSet/>
      <dgm:spPr/>
      <dgm:t>
        <a:bodyPr/>
        <a:lstStyle/>
        <a:p>
          <a:endParaRPr lang="ru-RU"/>
        </a:p>
      </dgm:t>
    </dgm:pt>
    <dgm:pt modelId="{2AC6D93A-3395-4D43-BB52-550DDD53E67B}" type="sibTrans" cxnId="{CE80ED30-379D-46E8-915C-1C803F112287}">
      <dgm:prSet/>
      <dgm:spPr/>
      <dgm:t>
        <a:bodyPr/>
        <a:lstStyle/>
        <a:p>
          <a:endParaRPr lang="ru-RU"/>
        </a:p>
      </dgm:t>
    </dgm:pt>
    <dgm:pt modelId="{DB911E42-6EA8-4850-8221-F5D7E044EA76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Сравнительный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F070F-F7FD-4A91-9CFC-EADDDE9F5397}" type="parTrans" cxnId="{98B4F434-D51C-42D9-90ED-124DCAEDBB54}">
      <dgm:prSet/>
      <dgm:spPr/>
      <dgm:t>
        <a:bodyPr/>
        <a:lstStyle/>
        <a:p>
          <a:endParaRPr lang="ru-RU"/>
        </a:p>
      </dgm:t>
    </dgm:pt>
    <dgm:pt modelId="{3404DA0F-8500-49F9-A02D-382DECA15FC1}" type="sibTrans" cxnId="{98B4F434-D51C-42D9-90ED-124DCAEDBB54}">
      <dgm:prSet/>
      <dgm:spPr/>
      <dgm:t>
        <a:bodyPr/>
        <a:lstStyle/>
        <a:p>
          <a:endParaRPr lang="ru-RU"/>
        </a:p>
      </dgm:t>
    </dgm:pt>
    <dgm:pt modelId="{584A30DB-DD9A-4F26-99A0-55A09E4B4BE8}">
      <dgm:prSet phldrT="[Текст]" custT="1"/>
      <dgm:spPr/>
      <dgm:t>
        <a:bodyPr/>
        <a:lstStyle/>
        <a:p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08C73-EC4B-4542-97D7-11B531701567}" type="parTrans" cxnId="{90216957-BF7F-4E43-AE16-AE83C4E6392A}">
      <dgm:prSet/>
      <dgm:spPr/>
      <dgm:t>
        <a:bodyPr/>
        <a:lstStyle/>
        <a:p>
          <a:endParaRPr lang="ru-RU"/>
        </a:p>
      </dgm:t>
    </dgm:pt>
    <dgm:pt modelId="{1A13E7DF-4909-46C1-88EA-903FA21243A5}" type="sibTrans" cxnId="{90216957-BF7F-4E43-AE16-AE83C4E6392A}">
      <dgm:prSet/>
      <dgm:spPr/>
      <dgm:t>
        <a:bodyPr/>
        <a:lstStyle/>
        <a:p>
          <a:endParaRPr lang="ru-RU"/>
        </a:p>
      </dgm:t>
    </dgm:pt>
    <dgm:pt modelId="{1F869120-54C2-4526-B229-D7FC7518547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</a:p>
      </dgm:t>
    </dgm:pt>
    <dgm:pt modelId="{3F7491D9-BC71-43F9-B5A6-9EC419636BB9}" type="parTrans" cxnId="{F4DDBB56-A994-41D9-A864-579AA7BEB4C6}">
      <dgm:prSet/>
      <dgm:spPr/>
      <dgm:t>
        <a:bodyPr/>
        <a:lstStyle/>
        <a:p>
          <a:endParaRPr lang="ru-RU"/>
        </a:p>
      </dgm:t>
    </dgm:pt>
    <dgm:pt modelId="{A1E9E775-614F-4182-9D66-2451FC9C709E}" type="sibTrans" cxnId="{F4DDBB56-A994-41D9-A864-579AA7BEB4C6}">
      <dgm:prSet/>
      <dgm:spPr/>
      <dgm:t>
        <a:bodyPr/>
        <a:lstStyle/>
        <a:p>
          <a:endParaRPr lang="ru-RU"/>
        </a:p>
      </dgm:t>
    </dgm:pt>
    <dgm:pt modelId="{7C466315-1F5A-4185-ACE1-78F583E5FAFA}" type="pres">
      <dgm:prSet presAssocID="{70C7F875-DFF0-4E40-8FB1-89D22C8488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1D4C7-9F41-41BE-BCE4-D1BCADCE7118}" type="pres">
      <dgm:prSet presAssocID="{03219B6F-A99D-487B-AE41-DDEB685DF9E4}" presName="linNode" presStyleCnt="0"/>
      <dgm:spPr/>
    </dgm:pt>
    <dgm:pt modelId="{564D0C3A-62F3-4B2B-875F-E604A7BB7D83}" type="pres">
      <dgm:prSet presAssocID="{03219B6F-A99D-487B-AE41-DDEB685DF9E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577ED-351E-49C8-8EDD-D753CD109276}" type="pres">
      <dgm:prSet presAssocID="{91E0E5A5-6169-4544-8AD1-6532CABCB902}" presName="sp" presStyleCnt="0"/>
      <dgm:spPr/>
    </dgm:pt>
    <dgm:pt modelId="{04C2DBDE-B4D0-4072-ACE3-7B0155549FA2}" type="pres">
      <dgm:prSet presAssocID="{D9B6A5FE-3013-49A2-AE61-9AF5A70D31F3}" presName="linNode" presStyleCnt="0"/>
      <dgm:spPr/>
    </dgm:pt>
    <dgm:pt modelId="{AA5C0B58-05AB-415D-8C70-D59B531301B2}" type="pres">
      <dgm:prSet presAssocID="{D9B6A5FE-3013-49A2-AE61-9AF5A70D31F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8A511-A1F7-419F-9702-DD5209D2CFAE}" type="pres">
      <dgm:prSet presAssocID="{2AC6D93A-3395-4D43-BB52-550DDD53E67B}" presName="sp" presStyleCnt="0"/>
      <dgm:spPr/>
    </dgm:pt>
    <dgm:pt modelId="{9D0BF5CF-3025-47BC-BBA4-63820969CB60}" type="pres">
      <dgm:prSet presAssocID="{DB911E42-6EA8-4850-8221-F5D7E044EA76}" presName="linNode" presStyleCnt="0"/>
      <dgm:spPr/>
    </dgm:pt>
    <dgm:pt modelId="{AB09A21B-96B5-4AA6-B522-5AF7669ED916}" type="pres">
      <dgm:prSet presAssocID="{DB911E42-6EA8-4850-8221-F5D7E044EA7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FEFB-12B1-479A-B102-DA2399F59FE2}" type="pres">
      <dgm:prSet presAssocID="{3404DA0F-8500-49F9-A02D-382DECA15FC1}" presName="sp" presStyleCnt="0"/>
      <dgm:spPr/>
    </dgm:pt>
    <dgm:pt modelId="{0BFF8255-239B-4E45-92A7-BB2E8F2F75B9}" type="pres">
      <dgm:prSet presAssocID="{584A30DB-DD9A-4F26-99A0-55A09E4B4BE8}" presName="linNode" presStyleCnt="0"/>
      <dgm:spPr/>
    </dgm:pt>
    <dgm:pt modelId="{1F73AF7C-0D63-4AE5-995B-E99E2C568074}" type="pres">
      <dgm:prSet presAssocID="{584A30DB-DD9A-4F26-99A0-55A09E4B4BE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F418A-A56D-4364-B9C9-05614E59E3A5}" type="pres">
      <dgm:prSet presAssocID="{1A13E7DF-4909-46C1-88EA-903FA21243A5}" presName="sp" presStyleCnt="0"/>
      <dgm:spPr/>
    </dgm:pt>
    <dgm:pt modelId="{AF6A3D16-340F-469D-8502-2BBF428B90BD}" type="pres">
      <dgm:prSet presAssocID="{1F869120-54C2-4526-B229-D7FC75185477}" presName="linNode" presStyleCnt="0"/>
      <dgm:spPr/>
    </dgm:pt>
    <dgm:pt modelId="{8E4782DD-4E63-4CC8-B630-DF0DB3E64640}" type="pres">
      <dgm:prSet presAssocID="{1F869120-54C2-4526-B229-D7FC7518547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38B6D-08FB-4279-B270-B93ECF755499}" type="presOf" srcId="{D9B6A5FE-3013-49A2-AE61-9AF5A70D31F3}" destId="{AA5C0B58-05AB-415D-8C70-D59B531301B2}" srcOrd="0" destOrd="0" presId="urn:microsoft.com/office/officeart/2005/8/layout/vList5"/>
    <dgm:cxn modelId="{98B4F434-D51C-42D9-90ED-124DCAEDBB54}" srcId="{70C7F875-DFF0-4E40-8FB1-89D22C848885}" destId="{DB911E42-6EA8-4850-8221-F5D7E044EA76}" srcOrd="2" destOrd="0" parTransId="{E45F070F-F7FD-4A91-9CFC-EADDDE9F5397}" sibTransId="{3404DA0F-8500-49F9-A02D-382DECA15FC1}"/>
    <dgm:cxn modelId="{C64C8768-6DCF-45BA-9198-61940E7756A3}" type="presOf" srcId="{DB911E42-6EA8-4850-8221-F5D7E044EA76}" destId="{AB09A21B-96B5-4AA6-B522-5AF7669ED916}" srcOrd="0" destOrd="0" presId="urn:microsoft.com/office/officeart/2005/8/layout/vList5"/>
    <dgm:cxn modelId="{90216957-BF7F-4E43-AE16-AE83C4E6392A}" srcId="{70C7F875-DFF0-4E40-8FB1-89D22C848885}" destId="{584A30DB-DD9A-4F26-99A0-55A09E4B4BE8}" srcOrd="3" destOrd="0" parTransId="{EDD08C73-EC4B-4542-97D7-11B531701567}" sibTransId="{1A13E7DF-4909-46C1-88EA-903FA21243A5}"/>
    <dgm:cxn modelId="{F4DDBB56-A994-41D9-A864-579AA7BEB4C6}" srcId="{70C7F875-DFF0-4E40-8FB1-89D22C848885}" destId="{1F869120-54C2-4526-B229-D7FC75185477}" srcOrd="4" destOrd="0" parTransId="{3F7491D9-BC71-43F9-B5A6-9EC419636BB9}" sibTransId="{A1E9E775-614F-4182-9D66-2451FC9C709E}"/>
    <dgm:cxn modelId="{AB1BD0C2-E5AD-4EC8-B5A5-2CACC66BCD8A}" type="presOf" srcId="{70C7F875-DFF0-4E40-8FB1-89D22C848885}" destId="{7C466315-1F5A-4185-ACE1-78F583E5FAFA}" srcOrd="0" destOrd="0" presId="urn:microsoft.com/office/officeart/2005/8/layout/vList5"/>
    <dgm:cxn modelId="{050456B0-E69A-49A3-942E-78FAE71CC15B}" type="presOf" srcId="{1F869120-54C2-4526-B229-D7FC75185477}" destId="{8E4782DD-4E63-4CC8-B630-DF0DB3E64640}" srcOrd="0" destOrd="0" presId="urn:microsoft.com/office/officeart/2005/8/layout/vList5"/>
    <dgm:cxn modelId="{CE80ED30-379D-46E8-915C-1C803F112287}" srcId="{70C7F875-DFF0-4E40-8FB1-89D22C848885}" destId="{D9B6A5FE-3013-49A2-AE61-9AF5A70D31F3}" srcOrd="1" destOrd="0" parTransId="{DB59531F-960B-4726-B5CD-E0073DD765E7}" sibTransId="{2AC6D93A-3395-4D43-BB52-550DDD53E67B}"/>
    <dgm:cxn modelId="{0C302D20-F2FE-4BF8-846F-ECC3065B0674}" type="presOf" srcId="{584A30DB-DD9A-4F26-99A0-55A09E4B4BE8}" destId="{1F73AF7C-0D63-4AE5-995B-E99E2C568074}" srcOrd="0" destOrd="0" presId="urn:microsoft.com/office/officeart/2005/8/layout/vList5"/>
    <dgm:cxn modelId="{FCB8457D-6F41-40D6-B457-954EA35DB744}" srcId="{70C7F875-DFF0-4E40-8FB1-89D22C848885}" destId="{03219B6F-A99D-487B-AE41-DDEB685DF9E4}" srcOrd="0" destOrd="0" parTransId="{830D9B65-63CD-42FD-81B6-CA15CA5CF1A6}" sibTransId="{91E0E5A5-6169-4544-8AD1-6532CABCB902}"/>
    <dgm:cxn modelId="{8C3072A6-AC16-4BA3-8DDE-5472D5C378B4}" type="presOf" srcId="{03219B6F-A99D-487B-AE41-DDEB685DF9E4}" destId="{564D0C3A-62F3-4B2B-875F-E604A7BB7D83}" srcOrd="0" destOrd="0" presId="urn:microsoft.com/office/officeart/2005/8/layout/vList5"/>
    <dgm:cxn modelId="{62675536-E3D2-41D3-AB72-0AE80433A9FC}" type="presParOf" srcId="{7C466315-1F5A-4185-ACE1-78F583E5FAFA}" destId="{0BE1D4C7-9F41-41BE-BCE4-D1BCADCE7118}" srcOrd="0" destOrd="0" presId="urn:microsoft.com/office/officeart/2005/8/layout/vList5"/>
    <dgm:cxn modelId="{2BC20D3B-7504-4CA9-91D9-39BCDC360BE4}" type="presParOf" srcId="{0BE1D4C7-9F41-41BE-BCE4-D1BCADCE7118}" destId="{564D0C3A-62F3-4B2B-875F-E604A7BB7D83}" srcOrd="0" destOrd="0" presId="urn:microsoft.com/office/officeart/2005/8/layout/vList5"/>
    <dgm:cxn modelId="{B4A70657-E21D-43CA-BE66-26D1D61564C4}" type="presParOf" srcId="{7C466315-1F5A-4185-ACE1-78F583E5FAFA}" destId="{F59577ED-351E-49C8-8EDD-D753CD109276}" srcOrd="1" destOrd="0" presId="urn:microsoft.com/office/officeart/2005/8/layout/vList5"/>
    <dgm:cxn modelId="{601AEB93-07ED-4971-A5D9-06E57B08BFD7}" type="presParOf" srcId="{7C466315-1F5A-4185-ACE1-78F583E5FAFA}" destId="{04C2DBDE-B4D0-4072-ACE3-7B0155549FA2}" srcOrd="2" destOrd="0" presId="urn:microsoft.com/office/officeart/2005/8/layout/vList5"/>
    <dgm:cxn modelId="{ABC2D4C1-6373-468C-AA24-9EBD5B0C6D91}" type="presParOf" srcId="{04C2DBDE-B4D0-4072-ACE3-7B0155549FA2}" destId="{AA5C0B58-05AB-415D-8C70-D59B531301B2}" srcOrd="0" destOrd="0" presId="urn:microsoft.com/office/officeart/2005/8/layout/vList5"/>
    <dgm:cxn modelId="{1F3EA2E1-E671-4639-9C32-0039F641CA19}" type="presParOf" srcId="{7C466315-1F5A-4185-ACE1-78F583E5FAFA}" destId="{E918A511-A1F7-419F-9702-DD5209D2CFAE}" srcOrd="3" destOrd="0" presId="urn:microsoft.com/office/officeart/2005/8/layout/vList5"/>
    <dgm:cxn modelId="{01014BA1-A854-490D-B464-38B71F55BBE7}" type="presParOf" srcId="{7C466315-1F5A-4185-ACE1-78F583E5FAFA}" destId="{9D0BF5CF-3025-47BC-BBA4-63820969CB60}" srcOrd="4" destOrd="0" presId="urn:microsoft.com/office/officeart/2005/8/layout/vList5"/>
    <dgm:cxn modelId="{ACEDE424-5895-4DDC-A254-3DF13C3AFFE6}" type="presParOf" srcId="{9D0BF5CF-3025-47BC-BBA4-63820969CB60}" destId="{AB09A21B-96B5-4AA6-B522-5AF7669ED916}" srcOrd="0" destOrd="0" presId="urn:microsoft.com/office/officeart/2005/8/layout/vList5"/>
    <dgm:cxn modelId="{BCE9672E-696B-465C-8D18-9F6CABC24B96}" type="presParOf" srcId="{7C466315-1F5A-4185-ACE1-78F583E5FAFA}" destId="{212EFEFB-12B1-479A-B102-DA2399F59FE2}" srcOrd="5" destOrd="0" presId="urn:microsoft.com/office/officeart/2005/8/layout/vList5"/>
    <dgm:cxn modelId="{9BCDF8D1-2204-4EE9-A19F-9D4AB14E5C8A}" type="presParOf" srcId="{7C466315-1F5A-4185-ACE1-78F583E5FAFA}" destId="{0BFF8255-239B-4E45-92A7-BB2E8F2F75B9}" srcOrd="6" destOrd="0" presId="urn:microsoft.com/office/officeart/2005/8/layout/vList5"/>
    <dgm:cxn modelId="{053E3DAE-1117-43AC-8CDC-842C26310073}" type="presParOf" srcId="{0BFF8255-239B-4E45-92A7-BB2E8F2F75B9}" destId="{1F73AF7C-0D63-4AE5-995B-E99E2C568074}" srcOrd="0" destOrd="0" presId="urn:microsoft.com/office/officeart/2005/8/layout/vList5"/>
    <dgm:cxn modelId="{389EA9CE-8E64-4114-9742-44AC2B4F48B0}" type="presParOf" srcId="{7C466315-1F5A-4185-ACE1-78F583E5FAFA}" destId="{49EF418A-A56D-4364-B9C9-05614E59E3A5}" srcOrd="7" destOrd="0" presId="urn:microsoft.com/office/officeart/2005/8/layout/vList5"/>
    <dgm:cxn modelId="{A3137111-0EF3-4254-8155-E0636970EC0D}" type="presParOf" srcId="{7C466315-1F5A-4185-ACE1-78F583E5FAFA}" destId="{AF6A3D16-340F-469D-8502-2BBF428B90BD}" srcOrd="8" destOrd="0" presId="urn:microsoft.com/office/officeart/2005/8/layout/vList5"/>
    <dgm:cxn modelId="{10A5CC34-F82A-471E-9CCD-B4BED2C004BF}" type="presParOf" srcId="{AF6A3D16-340F-469D-8502-2BBF428B90BD}" destId="{8E4782DD-4E63-4CC8-B630-DF0DB3E6464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07D5F-B3EF-4CBC-8767-9A29B9E736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96B887-5B1F-4E9B-8BDF-D397C087C2A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Препараты на основе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хондроитин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сульфата</a:t>
          </a:r>
        </a:p>
      </dgm:t>
    </dgm:pt>
    <dgm:pt modelId="{CAFE3FD7-6A43-4186-B1EE-4C049318E93E}" type="parTrans" cxnId="{4791C884-F116-4A29-BB56-359F72A8C511}">
      <dgm:prSet/>
      <dgm:spPr/>
      <dgm:t>
        <a:bodyPr/>
        <a:lstStyle/>
        <a:p>
          <a:endParaRPr lang="ru-RU"/>
        </a:p>
      </dgm:t>
    </dgm:pt>
    <dgm:pt modelId="{F73DDC57-F943-45DF-A387-3CA9228CCC47}" type="sibTrans" cxnId="{4791C884-F116-4A29-BB56-359F72A8C511}">
      <dgm:prSet/>
      <dgm:spPr/>
      <dgm:t>
        <a:bodyPr/>
        <a:lstStyle/>
        <a:p>
          <a:endParaRPr lang="ru-RU"/>
        </a:p>
      </dgm:t>
    </dgm:pt>
    <dgm:pt modelId="{5B17693D-72BF-4B8F-A01E-9DD3BD3E2590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Препараты из костной и хрящевой ткани телят и морских организмов</a:t>
          </a:r>
        </a:p>
      </dgm:t>
    </dgm:pt>
    <dgm:pt modelId="{D49ED921-4719-49A4-A474-4C9A83B5A4E4}" type="parTrans" cxnId="{0093C332-A14B-44D8-8E80-CC94276DA55E}">
      <dgm:prSet/>
      <dgm:spPr/>
      <dgm:t>
        <a:bodyPr/>
        <a:lstStyle/>
        <a:p>
          <a:endParaRPr lang="ru-RU"/>
        </a:p>
      </dgm:t>
    </dgm:pt>
    <dgm:pt modelId="{840ABD1B-C2B0-401F-9133-EA1B38442F96}" type="sibTrans" cxnId="{0093C332-A14B-44D8-8E80-CC94276DA55E}">
      <dgm:prSet/>
      <dgm:spPr/>
      <dgm:t>
        <a:bodyPr/>
        <a:lstStyle/>
        <a:p>
          <a:endParaRPr lang="ru-RU"/>
        </a:p>
      </dgm:t>
    </dgm:pt>
    <dgm:pt modelId="{9DFA1AF7-58BB-449E-AC55-C7F54F9737AB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содержащие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мукополисахариды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71315-6881-4229-AD55-F37BE3686223}" type="parTrans" cxnId="{2D157BA9-C2E6-4BDB-B56B-43941743E837}">
      <dgm:prSet/>
      <dgm:spPr/>
      <dgm:t>
        <a:bodyPr/>
        <a:lstStyle/>
        <a:p>
          <a:endParaRPr lang="ru-RU"/>
        </a:p>
      </dgm:t>
    </dgm:pt>
    <dgm:pt modelId="{210A4483-FBDF-4A62-9465-12B035FB303E}" type="sibTrans" cxnId="{2D157BA9-C2E6-4BDB-B56B-43941743E837}">
      <dgm:prSet/>
      <dgm:spPr/>
      <dgm:t>
        <a:bodyPr/>
        <a:lstStyle/>
        <a:p>
          <a:endParaRPr lang="ru-RU"/>
        </a:p>
      </dgm:t>
    </dgm:pt>
    <dgm:pt modelId="{BFE796F4-F187-449C-9117-9F9B85ED0299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Препараты на основе глюкозамина</a:t>
          </a:r>
        </a:p>
      </dgm:t>
    </dgm:pt>
    <dgm:pt modelId="{1EFB4D45-2806-4256-BC01-267E961FDFDE}" type="parTrans" cxnId="{C4071608-7255-4937-A5F7-B698D70E8D72}">
      <dgm:prSet/>
      <dgm:spPr/>
      <dgm:t>
        <a:bodyPr/>
        <a:lstStyle/>
        <a:p>
          <a:endParaRPr lang="ru-RU"/>
        </a:p>
      </dgm:t>
    </dgm:pt>
    <dgm:pt modelId="{C4538443-7F41-48D9-B326-F6073B9FA843}" type="sibTrans" cxnId="{C4071608-7255-4937-A5F7-B698D70E8D72}">
      <dgm:prSet/>
      <dgm:spPr/>
      <dgm:t>
        <a:bodyPr/>
        <a:lstStyle/>
        <a:p>
          <a:endParaRPr lang="ru-RU"/>
        </a:p>
      </dgm:t>
    </dgm:pt>
    <dgm:pt modelId="{6F8AB08B-A748-46A1-9DF5-8A3B413265F3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с комбинированным составом</a:t>
          </a:r>
        </a:p>
      </dgm:t>
    </dgm:pt>
    <dgm:pt modelId="{7FA6EFD4-9A2D-492B-8CB0-BDADEF7B5240}" type="parTrans" cxnId="{C1107D88-6010-4CCD-80AB-2E5C6538BC95}">
      <dgm:prSet/>
      <dgm:spPr/>
      <dgm:t>
        <a:bodyPr/>
        <a:lstStyle/>
        <a:p>
          <a:endParaRPr lang="ru-RU"/>
        </a:p>
      </dgm:t>
    </dgm:pt>
    <dgm:pt modelId="{467E0AC1-94A8-4BE9-B859-3433A0F71995}" type="sibTrans" cxnId="{C1107D88-6010-4CCD-80AB-2E5C6538BC95}">
      <dgm:prSet/>
      <dgm:spPr/>
      <dgm:t>
        <a:bodyPr/>
        <a:lstStyle/>
        <a:p>
          <a:endParaRPr lang="ru-RU"/>
        </a:p>
      </dgm:t>
    </dgm:pt>
    <dgm:pt modelId="{85A8DD45-77B0-42DA-A830-7EB8CE9CFFB1}">
      <dgm:prSet phldrT="[Текст]" custT="1"/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содержащие в составе НПВС</a:t>
          </a:r>
        </a:p>
      </dgm:t>
    </dgm:pt>
    <dgm:pt modelId="{B0416356-2935-4C94-BCF1-7DA464BAF125}" type="parTrans" cxnId="{BC2349C5-039F-438B-822F-E33E4C5FB41B}">
      <dgm:prSet/>
      <dgm:spPr/>
      <dgm:t>
        <a:bodyPr/>
        <a:lstStyle/>
        <a:p>
          <a:endParaRPr lang="ru-RU"/>
        </a:p>
      </dgm:t>
    </dgm:pt>
    <dgm:pt modelId="{2B26BA02-20CF-4E6A-9AD8-241A59F183AA}" type="sibTrans" cxnId="{BC2349C5-039F-438B-822F-E33E4C5FB41B}">
      <dgm:prSet/>
      <dgm:spPr/>
      <dgm:t>
        <a:bodyPr/>
        <a:lstStyle/>
        <a:p>
          <a:endParaRPr lang="ru-RU"/>
        </a:p>
      </dgm:t>
    </dgm:pt>
    <dgm:pt modelId="{2D992D58-DBB9-4639-9C86-DE8DBEA74714}" type="pres">
      <dgm:prSet presAssocID="{CD707D5F-B3EF-4CBC-8767-9A29B9E736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88C016-9FA6-4A56-8B7C-04D0FDADD5D3}" type="pres">
      <dgm:prSet presAssocID="{2796B887-5B1F-4E9B-8BDF-D397C087C2A2}" presName="parentLin" presStyleCnt="0"/>
      <dgm:spPr/>
    </dgm:pt>
    <dgm:pt modelId="{F5C59F21-7606-4B07-BD27-6880198CDA68}" type="pres">
      <dgm:prSet presAssocID="{2796B887-5B1F-4E9B-8BDF-D397C087C2A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1505332-127B-44AA-B216-F0E645480C4D}" type="pres">
      <dgm:prSet presAssocID="{2796B887-5B1F-4E9B-8BDF-D397C087C2A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131D-53CC-4230-8DA6-2F688872986A}" type="pres">
      <dgm:prSet presAssocID="{2796B887-5B1F-4E9B-8BDF-D397C087C2A2}" presName="negativeSpace" presStyleCnt="0"/>
      <dgm:spPr/>
    </dgm:pt>
    <dgm:pt modelId="{BFCCA594-7933-45A7-841C-BDC450989009}" type="pres">
      <dgm:prSet presAssocID="{2796B887-5B1F-4E9B-8BDF-D397C087C2A2}" presName="childText" presStyleLbl="conFgAcc1" presStyleIdx="0" presStyleCnt="6">
        <dgm:presLayoutVars>
          <dgm:bulletEnabled val="1"/>
        </dgm:presLayoutVars>
      </dgm:prSet>
      <dgm:spPr/>
    </dgm:pt>
    <dgm:pt modelId="{BA3077FD-0C5D-42FD-9C83-0A6DA819E5A0}" type="pres">
      <dgm:prSet presAssocID="{F73DDC57-F943-45DF-A387-3CA9228CCC47}" presName="spaceBetweenRectangles" presStyleCnt="0"/>
      <dgm:spPr/>
    </dgm:pt>
    <dgm:pt modelId="{C9E40B36-EFAA-4D20-9D9F-B441B9D93509}" type="pres">
      <dgm:prSet presAssocID="{5B17693D-72BF-4B8F-A01E-9DD3BD3E2590}" presName="parentLin" presStyleCnt="0"/>
      <dgm:spPr/>
    </dgm:pt>
    <dgm:pt modelId="{3A372D9F-EE6A-4D11-99FE-77A959FCEA7A}" type="pres">
      <dgm:prSet presAssocID="{5B17693D-72BF-4B8F-A01E-9DD3BD3E259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E59D812-A68D-4EED-BA97-15309A93161A}" type="pres">
      <dgm:prSet presAssocID="{5B17693D-72BF-4B8F-A01E-9DD3BD3E259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8D125-4788-48AD-A05F-301A21B10502}" type="pres">
      <dgm:prSet presAssocID="{5B17693D-72BF-4B8F-A01E-9DD3BD3E2590}" presName="negativeSpace" presStyleCnt="0"/>
      <dgm:spPr/>
    </dgm:pt>
    <dgm:pt modelId="{00E341EE-EE94-4076-9E6D-D882D90EB947}" type="pres">
      <dgm:prSet presAssocID="{5B17693D-72BF-4B8F-A01E-9DD3BD3E2590}" presName="childText" presStyleLbl="conFgAcc1" presStyleIdx="1" presStyleCnt="6">
        <dgm:presLayoutVars>
          <dgm:bulletEnabled val="1"/>
        </dgm:presLayoutVars>
      </dgm:prSet>
      <dgm:spPr/>
    </dgm:pt>
    <dgm:pt modelId="{02E367E2-5837-4682-B035-7579B6984A4A}" type="pres">
      <dgm:prSet presAssocID="{840ABD1B-C2B0-401F-9133-EA1B38442F96}" presName="spaceBetweenRectangles" presStyleCnt="0"/>
      <dgm:spPr/>
    </dgm:pt>
    <dgm:pt modelId="{676C4051-C7C7-470E-AD90-CF7297F04395}" type="pres">
      <dgm:prSet presAssocID="{9DFA1AF7-58BB-449E-AC55-C7F54F9737AB}" presName="parentLin" presStyleCnt="0"/>
      <dgm:spPr/>
    </dgm:pt>
    <dgm:pt modelId="{69576AF1-FE82-4FC2-93B3-96F7DE46BBE9}" type="pres">
      <dgm:prSet presAssocID="{9DFA1AF7-58BB-449E-AC55-C7F54F9737A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51D6272-A670-4602-BA00-4B7ADCBAFA18}" type="pres">
      <dgm:prSet presAssocID="{9DFA1AF7-58BB-449E-AC55-C7F54F9737A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A43F6-D59D-46ED-ACC3-46F9B68E9F35}" type="pres">
      <dgm:prSet presAssocID="{9DFA1AF7-58BB-449E-AC55-C7F54F9737AB}" presName="negativeSpace" presStyleCnt="0"/>
      <dgm:spPr/>
    </dgm:pt>
    <dgm:pt modelId="{F94C5E99-E601-4598-9CD2-084AC483C1F2}" type="pres">
      <dgm:prSet presAssocID="{9DFA1AF7-58BB-449E-AC55-C7F54F9737AB}" presName="childText" presStyleLbl="conFgAcc1" presStyleIdx="2" presStyleCnt="6">
        <dgm:presLayoutVars>
          <dgm:bulletEnabled val="1"/>
        </dgm:presLayoutVars>
      </dgm:prSet>
      <dgm:spPr/>
    </dgm:pt>
    <dgm:pt modelId="{440376F8-2DE7-44E5-A3F1-BBEAA3A494A8}" type="pres">
      <dgm:prSet presAssocID="{210A4483-FBDF-4A62-9465-12B035FB303E}" presName="spaceBetweenRectangles" presStyleCnt="0"/>
      <dgm:spPr/>
    </dgm:pt>
    <dgm:pt modelId="{676336B2-3507-40EA-816E-527D7D33C037}" type="pres">
      <dgm:prSet presAssocID="{BFE796F4-F187-449C-9117-9F9B85ED0299}" presName="parentLin" presStyleCnt="0"/>
      <dgm:spPr/>
    </dgm:pt>
    <dgm:pt modelId="{F89C4442-CD4A-4C5A-9FB9-19F2AD270314}" type="pres">
      <dgm:prSet presAssocID="{BFE796F4-F187-449C-9117-9F9B85ED029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CB42FD0-3E90-4895-B6DA-50E33BC7B8CA}" type="pres">
      <dgm:prSet presAssocID="{BFE796F4-F187-449C-9117-9F9B85ED029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B7410-C728-4CA8-847A-E4189E3CD278}" type="pres">
      <dgm:prSet presAssocID="{BFE796F4-F187-449C-9117-9F9B85ED0299}" presName="negativeSpace" presStyleCnt="0"/>
      <dgm:spPr/>
    </dgm:pt>
    <dgm:pt modelId="{083606F8-2B1A-4758-8EB2-47E966FB079A}" type="pres">
      <dgm:prSet presAssocID="{BFE796F4-F187-449C-9117-9F9B85ED0299}" presName="childText" presStyleLbl="conFgAcc1" presStyleIdx="3" presStyleCnt="6">
        <dgm:presLayoutVars>
          <dgm:bulletEnabled val="1"/>
        </dgm:presLayoutVars>
      </dgm:prSet>
      <dgm:spPr/>
    </dgm:pt>
    <dgm:pt modelId="{891C9B43-001D-4FC1-8A16-509075E4167C}" type="pres">
      <dgm:prSet presAssocID="{C4538443-7F41-48D9-B326-F6073B9FA843}" presName="spaceBetweenRectangles" presStyleCnt="0"/>
      <dgm:spPr/>
    </dgm:pt>
    <dgm:pt modelId="{AE81163D-ADBC-46F2-A29E-739B210F5890}" type="pres">
      <dgm:prSet presAssocID="{6F8AB08B-A748-46A1-9DF5-8A3B413265F3}" presName="parentLin" presStyleCnt="0"/>
      <dgm:spPr/>
    </dgm:pt>
    <dgm:pt modelId="{EF47E6F3-BBB4-430F-8ECE-99BD0FCCF0D8}" type="pres">
      <dgm:prSet presAssocID="{6F8AB08B-A748-46A1-9DF5-8A3B413265F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8D38DE-0A93-43DD-B00A-5AF19B6B6EEE}" type="pres">
      <dgm:prSet presAssocID="{6F8AB08B-A748-46A1-9DF5-8A3B413265F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07445-41B2-417A-9186-368C22599428}" type="pres">
      <dgm:prSet presAssocID="{6F8AB08B-A748-46A1-9DF5-8A3B413265F3}" presName="negativeSpace" presStyleCnt="0"/>
      <dgm:spPr/>
    </dgm:pt>
    <dgm:pt modelId="{F66743F0-188A-418B-89B8-D9A421638E3D}" type="pres">
      <dgm:prSet presAssocID="{6F8AB08B-A748-46A1-9DF5-8A3B413265F3}" presName="childText" presStyleLbl="conFgAcc1" presStyleIdx="4" presStyleCnt="6">
        <dgm:presLayoutVars>
          <dgm:bulletEnabled val="1"/>
        </dgm:presLayoutVars>
      </dgm:prSet>
      <dgm:spPr/>
    </dgm:pt>
    <dgm:pt modelId="{3C8B7E77-CF25-435B-B94E-98A6856DC7E3}" type="pres">
      <dgm:prSet presAssocID="{467E0AC1-94A8-4BE9-B859-3433A0F71995}" presName="spaceBetweenRectangles" presStyleCnt="0"/>
      <dgm:spPr/>
    </dgm:pt>
    <dgm:pt modelId="{39F4CCBB-98F4-46E2-A954-1355E57F37E0}" type="pres">
      <dgm:prSet presAssocID="{85A8DD45-77B0-42DA-A830-7EB8CE9CFFB1}" presName="parentLin" presStyleCnt="0"/>
      <dgm:spPr/>
    </dgm:pt>
    <dgm:pt modelId="{7C6DC408-F82F-4690-9B97-4C249967CFC2}" type="pres">
      <dgm:prSet presAssocID="{85A8DD45-77B0-42DA-A830-7EB8CE9CFFB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503D857-341A-4216-A7EE-E27E1C58625E}" type="pres">
      <dgm:prSet presAssocID="{85A8DD45-77B0-42DA-A830-7EB8CE9CFF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2DABF-331E-42F2-AD2B-BA08345CB606}" type="pres">
      <dgm:prSet presAssocID="{85A8DD45-77B0-42DA-A830-7EB8CE9CFFB1}" presName="negativeSpace" presStyleCnt="0"/>
      <dgm:spPr/>
    </dgm:pt>
    <dgm:pt modelId="{0D6FDE62-3CDF-457B-8309-F2557CB75A6E}" type="pres">
      <dgm:prSet presAssocID="{85A8DD45-77B0-42DA-A830-7EB8CE9CFFB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093C332-A14B-44D8-8E80-CC94276DA55E}" srcId="{CD707D5F-B3EF-4CBC-8767-9A29B9E73684}" destId="{5B17693D-72BF-4B8F-A01E-9DD3BD3E2590}" srcOrd="1" destOrd="0" parTransId="{D49ED921-4719-49A4-A474-4C9A83B5A4E4}" sibTransId="{840ABD1B-C2B0-401F-9133-EA1B38442F96}"/>
    <dgm:cxn modelId="{BC2349C5-039F-438B-822F-E33E4C5FB41B}" srcId="{CD707D5F-B3EF-4CBC-8767-9A29B9E73684}" destId="{85A8DD45-77B0-42DA-A830-7EB8CE9CFFB1}" srcOrd="5" destOrd="0" parTransId="{B0416356-2935-4C94-BCF1-7DA464BAF125}" sibTransId="{2B26BA02-20CF-4E6A-9AD8-241A59F183AA}"/>
    <dgm:cxn modelId="{E57866DE-BBE0-454C-82BD-85BF28AB717E}" type="presOf" srcId="{BFE796F4-F187-449C-9117-9F9B85ED0299}" destId="{F89C4442-CD4A-4C5A-9FB9-19F2AD270314}" srcOrd="0" destOrd="0" presId="urn:microsoft.com/office/officeart/2005/8/layout/list1"/>
    <dgm:cxn modelId="{2963E885-DB1B-4340-9947-997B6DB2549F}" type="presOf" srcId="{9DFA1AF7-58BB-449E-AC55-C7F54F9737AB}" destId="{69576AF1-FE82-4FC2-93B3-96F7DE46BBE9}" srcOrd="0" destOrd="0" presId="urn:microsoft.com/office/officeart/2005/8/layout/list1"/>
    <dgm:cxn modelId="{4791C884-F116-4A29-BB56-359F72A8C511}" srcId="{CD707D5F-B3EF-4CBC-8767-9A29B9E73684}" destId="{2796B887-5B1F-4E9B-8BDF-D397C087C2A2}" srcOrd="0" destOrd="0" parTransId="{CAFE3FD7-6A43-4186-B1EE-4C049318E93E}" sibTransId="{F73DDC57-F943-45DF-A387-3CA9228CCC47}"/>
    <dgm:cxn modelId="{7317C545-2B5B-49BE-A490-0EA01D6F66A1}" type="presOf" srcId="{2796B887-5B1F-4E9B-8BDF-D397C087C2A2}" destId="{F5C59F21-7606-4B07-BD27-6880198CDA68}" srcOrd="0" destOrd="0" presId="urn:microsoft.com/office/officeart/2005/8/layout/list1"/>
    <dgm:cxn modelId="{FC35B218-0884-458E-8630-00B1D831E1CE}" type="presOf" srcId="{CD707D5F-B3EF-4CBC-8767-9A29B9E73684}" destId="{2D992D58-DBB9-4639-9C86-DE8DBEA74714}" srcOrd="0" destOrd="0" presId="urn:microsoft.com/office/officeart/2005/8/layout/list1"/>
    <dgm:cxn modelId="{1B936730-B646-4CBC-81F8-1E0230856455}" type="presOf" srcId="{85A8DD45-77B0-42DA-A830-7EB8CE9CFFB1}" destId="{8503D857-341A-4216-A7EE-E27E1C58625E}" srcOrd="1" destOrd="0" presId="urn:microsoft.com/office/officeart/2005/8/layout/list1"/>
    <dgm:cxn modelId="{2A843CA1-B547-4A86-B937-4C0265167D2C}" type="presOf" srcId="{5B17693D-72BF-4B8F-A01E-9DD3BD3E2590}" destId="{5E59D812-A68D-4EED-BA97-15309A93161A}" srcOrd="1" destOrd="0" presId="urn:microsoft.com/office/officeart/2005/8/layout/list1"/>
    <dgm:cxn modelId="{2D157BA9-C2E6-4BDB-B56B-43941743E837}" srcId="{CD707D5F-B3EF-4CBC-8767-9A29B9E73684}" destId="{9DFA1AF7-58BB-449E-AC55-C7F54F9737AB}" srcOrd="2" destOrd="0" parTransId="{EC471315-6881-4229-AD55-F37BE3686223}" sibTransId="{210A4483-FBDF-4A62-9465-12B035FB303E}"/>
    <dgm:cxn modelId="{14BCA2E1-1BE5-43FC-9148-BD0D5EEA4561}" type="presOf" srcId="{2796B887-5B1F-4E9B-8BDF-D397C087C2A2}" destId="{11505332-127B-44AA-B216-F0E645480C4D}" srcOrd="1" destOrd="0" presId="urn:microsoft.com/office/officeart/2005/8/layout/list1"/>
    <dgm:cxn modelId="{CF8B39E0-6FFE-4E0E-B980-9548753EE235}" type="presOf" srcId="{6F8AB08B-A748-46A1-9DF5-8A3B413265F3}" destId="{258D38DE-0A93-43DD-B00A-5AF19B6B6EEE}" srcOrd="1" destOrd="0" presId="urn:microsoft.com/office/officeart/2005/8/layout/list1"/>
    <dgm:cxn modelId="{D03FB2EC-F528-4247-BF41-7CF3255E8EFA}" type="presOf" srcId="{6F8AB08B-A748-46A1-9DF5-8A3B413265F3}" destId="{EF47E6F3-BBB4-430F-8ECE-99BD0FCCF0D8}" srcOrd="0" destOrd="0" presId="urn:microsoft.com/office/officeart/2005/8/layout/list1"/>
    <dgm:cxn modelId="{D8C837B2-8732-4F3B-A11D-0B3EB64B9B0C}" type="presOf" srcId="{BFE796F4-F187-449C-9117-9F9B85ED0299}" destId="{ACB42FD0-3E90-4895-B6DA-50E33BC7B8CA}" srcOrd="1" destOrd="0" presId="urn:microsoft.com/office/officeart/2005/8/layout/list1"/>
    <dgm:cxn modelId="{BCC860B9-A319-450D-ABD7-E68CC5E6DF6A}" type="presOf" srcId="{5B17693D-72BF-4B8F-A01E-9DD3BD3E2590}" destId="{3A372D9F-EE6A-4D11-99FE-77A959FCEA7A}" srcOrd="0" destOrd="0" presId="urn:microsoft.com/office/officeart/2005/8/layout/list1"/>
    <dgm:cxn modelId="{1245595A-10F5-433E-B440-5C2141376105}" type="presOf" srcId="{9DFA1AF7-58BB-449E-AC55-C7F54F9737AB}" destId="{951D6272-A670-4602-BA00-4B7ADCBAFA18}" srcOrd="1" destOrd="0" presId="urn:microsoft.com/office/officeart/2005/8/layout/list1"/>
    <dgm:cxn modelId="{C4071608-7255-4937-A5F7-B698D70E8D72}" srcId="{CD707D5F-B3EF-4CBC-8767-9A29B9E73684}" destId="{BFE796F4-F187-449C-9117-9F9B85ED0299}" srcOrd="3" destOrd="0" parTransId="{1EFB4D45-2806-4256-BC01-267E961FDFDE}" sibTransId="{C4538443-7F41-48D9-B326-F6073B9FA843}"/>
    <dgm:cxn modelId="{B5340F33-A392-4727-8F26-F718A7CE16BB}" type="presOf" srcId="{85A8DD45-77B0-42DA-A830-7EB8CE9CFFB1}" destId="{7C6DC408-F82F-4690-9B97-4C249967CFC2}" srcOrd="0" destOrd="0" presId="urn:microsoft.com/office/officeart/2005/8/layout/list1"/>
    <dgm:cxn modelId="{C1107D88-6010-4CCD-80AB-2E5C6538BC95}" srcId="{CD707D5F-B3EF-4CBC-8767-9A29B9E73684}" destId="{6F8AB08B-A748-46A1-9DF5-8A3B413265F3}" srcOrd="4" destOrd="0" parTransId="{7FA6EFD4-9A2D-492B-8CB0-BDADEF7B5240}" sibTransId="{467E0AC1-94A8-4BE9-B859-3433A0F71995}"/>
    <dgm:cxn modelId="{6B155F10-A72E-407A-9010-5120CE3B166A}" type="presParOf" srcId="{2D992D58-DBB9-4639-9C86-DE8DBEA74714}" destId="{B588C016-9FA6-4A56-8B7C-04D0FDADD5D3}" srcOrd="0" destOrd="0" presId="urn:microsoft.com/office/officeart/2005/8/layout/list1"/>
    <dgm:cxn modelId="{C056680E-605A-4E46-AFA4-9C1C0FA2B402}" type="presParOf" srcId="{B588C016-9FA6-4A56-8B7C-04D0FDADD5D3}" destId="{F5C59F21-7606-4B07-BD27-6880198CDA68}" srcOrd="0" destOrd="0" presId="urn:microsoft.com/office/officeart/2005/8/layout/list1"/>
    <dgm:cxn modelId="{102DA378-9578-4B72-9793-AFD514FC68B3}" type="presParOf" srcId="{B588C016-9FA6-4A56-8B7C-04D0FDADD5D3}" destId="{11505332-127B-44AA-B216-F0E645480C4D}" srcOrd="1" destOrd="0" presId="urn:microsoft.com/office/officeart/2005/8/layout/list1"/>
    <dgm:cxn modelId="{C2F12538-15C6-4043-B70B-317607E25CF9}" type="presParOf" srcId="{2D992D58-DBB9-4639-9C86-DE8DBEA74714}" destId="{B489131D-53CC-4230-8DA6-2F688872986A}" srcOrd="1" destOrd="0" presId="urn:microsoft.com/office/officeart/2005/8/layout/list1"/>
    <dgm:cxn modelId="{63E2A984-0702-430B-8D15-72D2225339D0}" type="presParOf" srcId="{2D992D58-DBB9-4639-9C86-DE8DBEA74714}" destId="{BFCCA594-7933-45A7-841C-BDC450989009}" srcOrd="2" destOrd="0" presId="urn:microsoft.com/office/officeart/2005/8/layout/list1"/>
    <dgm:cxn modelId="{1E9F10B3-6A4C-43FE-B4EC-E6C8DE1B3412}" type="presParOf" srcId="{2D992D58-DBB9-4639-9C86-DE8DBEA74714}" destId="{BA3077FD-0C5D-42FD-9C83-0A6DA819E5A0}" srcOrd="3" destOrd="0" presId="urn:microsoft.com/office/officeart/2005/8/layout/list1"/>
    <dgm:cxn modelId="{614415C6-7D33-4FC5-A811-A0EF56AE86CE}" type="presParOf" srcId="{2D992D58-DBB9-4639-9C86-DE8DBEA74714}" destId="{C9E40B36-EFAA-4D20-9D9F-B441B9D93509}" srcOrd="4" destOrd="0" presId="urn:microsoft.com/office/officeart/2005/8/layout/list1"/>
    <dgm:cxn modelId="{793D0BF1-91BE-42CA-8BDF-623B44EF553A}" type="presParOf" srcId="{C9E40B36-EFAA-4D20-9D9F-B441B9D93509}" destId="{3A372D9F-EE6A-4D11-99FE-77A959FCEA7A}" srcOrd="0" destOrd="0" presId="urn:microsoft.com/office/officeart/2005/8/layout/list1"/>
    <dgm:cxn modelId="{5B8617B8-5EA0-42C3-9A93-0284EB9A5ADA}" type="presParOf" srcId="{C9E40B36-EFAA-4D20-9D9F-B441B9D93509}" destId="{5E59D812-A68D-4EED-BA97-15309A93161A}" srcOrd="1" destOrd="0" presId="urn:microsoft.com/office/officeart/2005/8/layout/list1"/>
    <dgm:cxn modelId="{0ECAC295-0A31-41AB-A0E1-0F831692B91F}" type="presParOf" srcId="{2D992D58-DBB9-4639-9C86-DE8DBEA74714}" destId="{1D98D125-4788-48AD-A05F-301A21B10502}" srcOrd="5" destOrd="0" presId="urn:microsoft.com/office/officeart/2005/8/layout/list1"/>
    <dgm:cxn modelId="{61E432BF-0752-403B-BBD0-87F270EC3E9B}" type="presParOf" srcId="{2D992D58-DBB9-4639-9C86-DE8DBEA74714}" destId="{00E341EE-EE94-4076-9E6D-D882D90EB947}" srcOrd="6" destOrd="0" presId="urn:microsoft.com/office/officeart/2005/8/layout/list1"/>
    <dgm:cxn modelId="{27F9A089-72CF-40A1-9516-3CBDD429BC4B}" type="presParOf" srcId="{2D992D58-DBB9-4639-9C86-DE8DBEA74714}" destId="{02E367E2-5837-4682-B035-7579B6984A4A}" srcOrd="7" destOrd="0" presId="urn:microsoft.com/office/officeart/2005/8/layout/list1"/>
    <dgm:cxn modelId="{032AF107-CD0C-4DFB-875F-422325A2DDE5}" type="presParOf" srcId="{2D992D58-DBB9-4639-9C86-DE8DBEA74714}" destId="{676C4051-C7C7-470E-AD90-CF7297F04395}" srcOrd="8" destOrd="0" presId="urn:microsoft.com/office/officeart/2005/8/layout/list1"/>
    <dgm:cxn modelId="{2610D5A0-21C7-44FD-83A9-F07DFBB6FC11}" type="presParOf" srcId="{676C4051-C7C7-470E-AD90-CF7297F04395}" destId="{69576AF1-FE82-4FC2-93B3-96F7DE46BBE9}" srcOrd="0" destOrd="0" presId="urn:microsoft.com/office/officeart/2005/8/layout/list1"/>
    <dgm:cxn modelId="{4D059330-BE0A-4E86-A52A-349B281002FF}" type="presParOf" srcId="{676C4051-C7C7-470E-AD90-CF7297F04395}" destId="{951D6272-A670-4602-BA00-4B7ADCBAFA18}" srcOrd="1" destOrd="0" presId="urn:microsoft.com/office/officeart/2005/8/layout/list1"/>
    <dgm:cxn modelId="{D86581AA-5962-4C37-9394-AFD959705519}" type="presParOf" srcId="{2D992D58-DBB9-4639-9C86-DE8DBEA74714}" destId="{971A43F6-D59D-46ED-ACC3-46F9B68E9F35}" srcOrd="9" destOrd="0" presId="urn:microsoft.com/office/officeart/2005/8/layout/list1"/>
    <dgm:cxn modelId="{F707D486-92C7-4264-8C36-1A92BC1CB8C9}" type="presParOf" srcId="{2D992D58-DBB9-4639-9C86-DE8DBEA74714}" destId="{F94C5E99-E601-4598-9CD2-084AC483C1F2}" srcOrd="10" destOrd="0" presId="urn:microsoft.com/office/officeart/2005/8/layout/list1"/>
    <dgm:cxn modelId="{92CD6FA1-DDE1-47E1-B366-1BD1AD7D496F}" type="presParOf" srcId="{2D992D58-DBB9-4639-9C86-DE8DBEA74714}" destId="{440376F8-2DE7-44E5-A3F1-BBEAA3A494A8}" srcOrd="11" destOrd="0" presId="urn:microsoft.com/office/officeart/2005/8/layout/list1"/>
    <dgm:cxn modelId="{E5121CC5-8113-490E-AB3D-534C54AEEEE9}" type="presParOf" srcId="{2D992D58-DBB9-4639-9C86-DE8DBEA74714}" destId="{676336B2-3507-40EA-816E-527D7D33C037}" srcOrd="12" destOrd="0" presId="urn:microsoft.com/office/officeart/2005/8/layout/list1"/>
    <dgm:cxn modelId="{0645B3C7-A171-48AD-8319-EF50B6CC9F90}" type="presParOf" srcId="{676336B2-3507-40EA-816E-527D7D33C037}" destId="{F89C4442-CD4A-4C5A-9FB9-19F2AD270314}" srcOrd="0" destOrd="0" presId="urn:microsoft.com/office/officeart/2005/8/layout/list1"/>
    <dgm:cxn modelId="{3ACCD296-238B-4D04-83C7-F935B854A426}" type="presParOf" srcId="{676336B2-3507-40EA-816E-527D7D33C037}" destId="{ACB42FD0-3E90-4895-B6DA-50E33BC7B8CA}" srcOrd="1" destOrd="0" presId="urn:microsoft.com/office/officeart/2005/8/layout/list1"/>
    <dgm:cxn modelId="{16948469-A80A-4D2C-A662-560A8F5ABA1B}" type="presParOf" srcId="{2D992D58-DBB9-4639-9C86-DE8DBEA74714}" destId="{B6AB7410-C728-4CA8-847A-E4189E3CD278}" srcOrd="13" destOrd="0" presId="urn:microsoft.com/office/officeart/2005/8/layout/list1"/>
    <dgm:cxn modelId="{DB4009F9-5B90-4441-B533-C30455F6BC6E}" type="presParOf" srcId="{2D992D58-DBB9-4639-9C86-DE8DBEA74714}" destId="{083606F8-2B1A-4758-8EB2-47E966FB079A}" srcOrd="14" destOrd="0" presId="urn:microsoft.com/office/officeart/2005/8/layout/list1"/>
    <dgm:cxn modelId="{5A9754A8-A8AD-4382-9D03-560EA09E224B}" type="presParOf" srcId="{2D992D58-DBB9-4639-9C86-DE8DBEA74714}" destId="{891C9B43-001D-4FC1-8A16-509075E4167C}" srcOrd="15" destOrd="0" presId="urn:microsoft.com/office/officeart/2005/8/layout/list1"/>
    <dgm:cxn modelId="{8FB5FC78-1A57-435C-B64F-EBD98298952A}" type="presParOf" srcId="{2D992D58-DBB9-4639-9C86-DE8DBEA74714}" destId="{AE81163D-ADBC-46F2-A29E-739B210F5890}" srcOrd="16" destOrd="0" presId="urn:microsoft.com/office/officeart/2005/8/layout/list1"/>
    <dgm:cxn modelId="{309D6069-C91C-4116-B438-BEECF159F466}" type="presParOf" srcId="{AE81163D-ADBC-46F2-A29E-739B210F5890}" destId="{EF47E6F3-BBB4-430F-8ECE-99BD0FCCF0D8}" srcOrd="0" destOrd="0" presId="urn:microsoft.com/office/officeart/2005/8/layout/list1"/>
    <dgm:cxn modelId="{CE6C195B-49C1-4701-9267-2948B5DB8FB0}" type="presParOf" srcId="{AE81163D-ADBC-46F2-A29E-739B210F5890}" destId="{258D38DE-0A93-43DD-B00A-5AF19B6B6EEE}" srcOrd="1" destOrd="0" presId="urn:microsoft.com/office/officeart/2005/8/layout/list1"/>
    <dgm:cxn modelId="{046B9211-68EE-41C4-85FA-42D53C8AE378}" type="presParOf" srcId="{2D992D58-DBB9-4639-9C86-DE8DBEA74714}" destId="{AA907445-41B2-417A-9186-368C22599428}" srcOrd="17" destOrd="0" presId="urn:microsoft.com/office/officeart/2005/8/layout/list1"/>
    <dgm:cxn modelId="{000FD545-E977-485B-9226-0359463134FF}" type="presParOf" srcId="{2D992D58-DBB9-4639-9C86-DE8DBEA74714}" destId="{F66743F0-188A-418B-89B8-D9A421638E3D}" srcOrd="18" destOrd="0" presId="urn:microsoft.com/office/officeart/2005/8/layout/list1"/>
    <dgm:cxn modelId="{F22E43F6-32FD-4000-B107-069A969155F0}" type="presParOf" srcId="{2D992D58-DBB9-4639-9C86-DE8DBEA74714}" destId="{3C8B7E77-CF25-435B-B94E-98A6856DC7E3}" srcOrd="19" destOrd="0" presId="urn:microsoft.com/office/officeart/2005/8/layout/list1"/>
    <dgm:cxn modelId="{4D875E5C-7255-4E40-A630-D775320175ED}" type="presParOf" srcId="{2D992D58-DBB9-4639-9C86-DE8DBEA74714}" destId="{39F4CCBB-98F4-46E2-A954-1355E57F37E0}" srcOrd="20" destOrd="0" presId="urn:microsoft.com/office/officeart/2005/8/layout/list1"/>
    <dgm:cxn modelId="{2D3462BB-4A35-4DA1-8BC2-607316B5AC09}" type="presParOf" srcId="{39F4CCBB-98F4-46E2-A954-1355E57F37E0}" destId="{7C6DC408-F82F-4690-9B97-4C249967CFC2}" srcOrd="0" destOrd="0" presId="urn:microsoft.com/office/officeart/2005/8/layout/list1"/>
    <dgm:cxn modelId="{AD77AD3E-AF8F-4BFA-8884-3E8FA001B651}" type="presParOf" srcId="{39F4CCBB-98F4-46E2-A954-1355E57F37E0}" destId="{8503D857-341A-4216-A7EE-E27E1C58625E}" srcOrd="1" destOrd="0" presId="urn:microsoft.com/office/officeart/2005/8/layout/list1"/>
    <dgm:cxn modelId="{BD5BD9CD-4E23-4536-9182-1B294B119FF5}" type="presParOf" srcId="{2D992D58-DBB9-4639-9C86-DE8DBEA74714}" destId="{4962DABF-331E-42F2-AD2B-BA08345CB606}" srcOrd="21" destOrd="0" presId="urn:microsoft.com/office/officeart/2005/8/layout/list1"/>
    <dgm:cxn modelId="{A46AF872-DDDE-4E9E-9536-A23C8182DFC2}" type="presParOf" srcId="{2D992D58-DBB9-4639-9C86-DE8DBEA74714}" destId="{0D6FDE62-3CDF-457B-8309-F2557CB75A6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CAEDFB-9273-450E-BFEF-C0E0DE310F6F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8E89646-E91E-4A77-9639-BDB6653125DC}">
      <dgm:prSet phldrT="[Текст]"/>
      <dgm:spPr>
        <a:xfrm>
          <a:off x="468" y="182499"/>
          <a:ext cx="751433" cy="751433"/>
        </a:xfrm>
      </dgm:spPr>
      <dgm:t>
        <a:bodyPr/>
        <a:lstStyle/>
        <a:p>
          <a:r>
            <a:rPr lang="ru-RU" dirty="0">
              <a:latin typeface="Times New Roman" pitchFamily="18" charset="0"/>
              <a:ea typeface="+mn-ea"/>
              <a:cs typeface="Times New Roman" pitchFamily="18" charset="0"/>
            </a:rPr>
            <a:t>Аптека  №1</a:t>
          </a:r>
        </a:p>
      </dgm:t>
    </dgm:pt>
    <dgm:pt modelId="{59656B93-7BF7-4FE7-95D6-6E21B103F8F0}" type="parTrans" cxnId="{CD76498C-E6E8-4D5F-9A3F-5D648A7C27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7277A9A-6AB9-4705-BA51-793CEC61CA19}" type="sibTrans" cxnId="{CD76498C-E6E8-4D5F-9A3F-5D648A7C27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9D605D-30E5-4B51-B447-348D8BCB3FBC}">
      <dgm:prSet phldrT="[Текст]"/>
      <dgm:spPr>
        <a:xfrm>
          <a:off x="601615" y="483073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ш1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=66,7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BBDB6E7-82AF-4E3D-A507-015E7FEE0F3F}" type="parTrans" cxnId="{9945D308-D546-43ED-8F60-60E18A37BF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563DF3-43CD-4479-93B4-D043D9D80AC0}" type="sibTrans" cxnId="{9945D308-D546-43ED-8F60-60E18A37BF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8299C5-EB75-4594-96BA-BF2CEF9DBC01}">
      <dgm:prSet phldrT="[Текст]"/>
      <dgm:spPr>
        <a:xfrm>
          <a:off x="601615" y="1234882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п1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 =57,1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B2CAC4A-F67C-4043-A8E5-7B120AA934AF}" type="parTrans" cxnId="{772EC926-432B-4EAB-85E3-BAD097F1EF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760709-70AF-4563-9DA2-865E848567BC}" type="sibTrans" cxnId="{772EC926-432B-4EAB-85E3-BAD097F1EF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B54160-A1D8-4BC6-9D03-8EBDD2E49A7F}">
      <dgm:prSet phldrT="[Текст]"/>
      <dgm:spPr>
        <a:xfrm>
          <a:off x="1879051" y="182499"/>
          <a:ext cx="751433" cy="751433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Аптека  №2</a:t>
          </a:r>
        </a:p>
      </dgm:t>
    </dgm:pt>
    <dgm:pt modelId="{D6A200F4-D6A2-4802-ABBD-C5E99DAD2CD7}" type="parTrans" cxnId="{F44C51EB-98AA-4AFB-A040-49EBAD9A3B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4E99B7-8CC3-49B6-82A4-5D867859F94F}" type="sibTrans" cxnId="{F44C51EB-98AA-4AFB-A040-49EBAD9A3B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6E5F34-6535-414F-BADC-82038AFA021C}">
      <dgm:prSet phldrT="[Текст]"/>
      <dgm:spPr>
        <a:xfrm>
          <a:off x="2480198" y="483073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ш2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=52,4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681DC1A-9726-439E-9068-D65C8074BB44}" type="parTrans" cxnId="{3B6BA0DB-7F2F-4FBC-9400-8B92B96C68A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38148A2-4872-433B-9D57-3E86C2653139}" type="sibTrans" cxnId="{3B6BA0DB-7F2F-4FBC-9400-8B92B96C68A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EAFF34-AF8D-4076-AB7B-6D294F0D2493}">
      <dgm:prSet phldrT="[Текст]"/>
      <dgm:spPr>
        <a:xfrm>
          <a:off x="2480198" y="1234882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п2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 =45,7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43FA936-655B-4453-BC58-B72C5E1A0633}" type="parTrans" cxnId="{B7BAA689-CC72-4451-BFBD-B409670B950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DE5DFE-EA4E-4542-AB70-2FD4E5AE081A}" type="sibTrans" cxnId="{B7BAA689-CC72-4451-BFBD-B409670B950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765194-3EC3-4B88-B9FF-71C7F4DDB23C}">
      <dgm:prSet/>
      <dgm:spPr>
        <a:xfrm>
          <a:off x="3757634" y="182499"/>
          <a:ext cx="751433" cy="751433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Аптека  №3</a:t>
          </a:r>
        </a:p>
      </dgm:t>
    </dgm:pt>
    <dgm:pt modelId="{C1C0ED17-B956-40DF-A73C-4D04F2C51C73}" type="parTrans" cxnId="{B47A8C8A-21DA-4697-92D8-8F139494C7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D478DC-0815-4B33-A690-13096CD6F4B7}" type="sibTrans" cxnId="{B47A8C8A-21DA-4697-92D8-8F139494C7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1FC571-BC48-405B-9CAD-E12B1299EAB5}">
      <dgm:prSet/>
      <dgm:spPr>
        <a:xfrm>
          <a:off x="601615" y="1986691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г1 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=100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D57D8F1-2874-4AAE-A700-FD4B59888BA3}" type="parTrans" cxnId="{75B4CFCC-F86D-4868-B0E9-4879652335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2DC72C-F7DC-48E8-8C3E-421D3B1280E0}" type="sibTrans" cxnId="{75B4CFCC-F86D-4868-B0E9-4879652335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04E952-9136-4662-A206-147673449679}">
      <dgm:prSet/>
      <dgm:spPr>
        <a:xfrm>
          <a:off x="2480198" y="1986691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г2 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=87,5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F0E000F-B93E-45BD-95B6-0BBEA9588192}" type="parTrans" cxnId="{65DA6B2A-5C5C-491F-AE81-AFCB8BBC39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B6B6D2-FDAD-4920-B618-1C66F4CF1358}" type="sibTrans" cxnId="{65DA6B2A-5C5C-491F-AE81-AFCB8BBC39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F72A87-94A6-46E4-8F2A-1AC6170DFA2F}">
      <dgm:prSet/>
      <dgm:spPr>
        <a:xfrm>
          <a:off x="4358781" y="483073"/>
          <a:ext cx="1127149" cy="751808"/>
        </a:xfrm>
      </dgm:spPr>
      <dgm:t>
        <a:bodyPr/>
        <a:lstStyle/>
        <a:p>
          <a:r>
            <a:rPr lang="ru-RU" dirty="0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 dirty="0">
              <a:latin typeface="Times New Roman" pitchFamily="18" charset="0"/>
              <a:ea typeface="+mn-ea"/>
              <a:cs typeface="Times New Roman" pitchFamily="18" charset="0"/>
            </a:rPr>
            <a:t>ш3</a:t>
          </a:r>
          <a:r>
            <a:rPr lang="ru-RU" dirty="0">
              <a:latin typeface="Times New Roman" pitchFamily="18" charset="0"/>
              <a:ea typeface="+mn-ea"/>
              <a:cs typeface="Times New Roman" pitchFamily="18" charset="0"/>
            </a:rPr>
            <a:t>=61,9</a:t>
          </a:r>
          <a:r>
            <a:rPr lang="en-US" dirty="0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B7BF3E0-968E-43A1-9205-C315B4F3ADD5}" type="parTrans" cxnId="{ACF791FD-F022-43F3-924D-2F1CD1C18D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75B3EB-ACEB-451F-83D3-07E756283FD6}" type="sibTrans" cxnId="{ACF791FD-F022-43F3-924D-2F1CD1C18D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E02EE7B-0669-4496-9ED5-A36A12E96F8E}">
      <dgm:prSet custT="1"/>
      <dgm:spPr>
        <a:xfrm>
          <a:off x="4358781" y="1234882"/>
          <a:ext cx="1127149" cy="751808"/>
        </a:xfrm>
      </dgm:spPr>
      <dgm:t>
        <a:bodyPr/>
        <a:lstStyle/>
        <a:p>
          <a:r>
            <a:rPr lang="ru-RU" sz="2000" dirty="0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sz="2000" baseline="-25000" dirty="0">
              <a:latin typeface="Times New Roman" pitchFamily="18" charset="0"/>
              <a:ea typeface="+mn-ea"/>
              <a:cs typeface="Times New Roman" pitchFamily="18" charset="0"/>
            </a:rPr>
            <a:t>п3</a:t>
          </a:r>
          <a:r>
            <a:rPr lang="ru-RU" sz="2000" dirty="0">
              <a:latin typeface="Times New Roman" pitchFamily="18" charset="0"/>
              <a:ea typeface="+mn-ea"/>
              <a:cs typeface="Times New Roman" pitchFamily="18" charset="0"/>
            </a:rPr>
            <a:t> =54,3</a:t>
          </a:r>
          <a:r>
            <a:rPr lang="en-US" sz="2000" dirty="0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 sz="20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230CEE0-E9BF-41CB-8E53-3274B65FF352}" type="parTrans" cxnId="{FFDD4248-48A0-48EE-9C17-0AAC6C4F2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55BD08-4A2A-473D-8927-2D208B67F856}" type="sibTrans" cxnId="{FFDD4248-48A0-48EE-9C17-0AAC6C4F2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005A00-C0AE-4FCF-985A-BA00833DDFBB}">
      <dgm:prSet/>
      <dgm:spPr>
        <a:xfrm>
          <a:off x="4358781" y="1986691"/>
          <a:ext cx="1127149" cy="751808"/>
        </a:xfrm>
      </dgm:spPr>
      <dgm:t>
        <a:bodyPr/>
        <a:lstStyle/>
        <a:p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К</a:t>
          </a:r>
          <a:r>
            <a:rPr lang="ru-RU" baseline="-25000">
              <a:latin typeface="Times New Roman" pitchFamily="18" charset="0"/>
              <a:ea typeface="+mn-ea"/>
              <a:cs typeface="Times New Roman" pitchFamily="18" charset="0"/>
            </a:rPr>
            <a:t>г3 </a:t>
          </a:r>
          <a:r>
            <a:rPr lang="ru-RU">
              <a:latin typeface="Times New Roman" pitchFamily="18" charset="0"/>
              <a:ea typeface="+mn-ea"/>
              <a:cs typeface="Times New Roman" pitchFamily="18" charset="0"/>
            </a:rPr>
            <a:t>=100</a:t>
          </a:r>
          <a:r>
            <a:rPr lang="en-US">
              <a:latin typeface="Times New Roman" pitchFamily="18" charset="0"/>
              <a:ea typeface="+mn-ea"/>
              <a:cs typeface="Times New Roman" pitchFamily="18" charset="0"/>
            </a:rPr>
            <a:t>%</a:t>
          </a:r>
          <a:endParaRPr lang="ru-RU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608BCA1-3EEB-436F-A9A5-25A793FE340B}" type="parTrans" cxnId="{73F3ADD1-4585-41C4-A821-C6F312D2E0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E983BB-784F-40D2-9C0E-5E6011D4E992}" type="sibTrans" cxnId="{73F3ADD1-4585-41C4-A821-C6F312D2E0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DE1CD5-D1C1-4FCD-A02D-9270DB445A95}" type="pres">
      <dgm:prSet presAssocID="{E4CAEDFB-9273-450E-BFEF-C0E0DE310F6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FA3761-4F79-4260-98B5-679814044FC5}" type="pres">
      <dgm:prSet presAssocID="{08E89646-E91E-4A77-9639-BDB6653125DC}" presName="posSpace" presStyleCnt="0"/>
      <dgm:spPr/>
    </dgm:pt>
    <dgm:pt modelId="{2A4FE74F-BBD7-47C1-8E38-7E9ADCF7DE9F}" type="pres">
      <dgm:prSet presAssocID="{08E89646-E91E-4A77-9639-BDB6653125DC}" presName="vertFlow" presStyleCnt="0"/>
      <dgm:spPr/>
    </dgm:pt>
    <dgm:pt modelId="{3E10A9D3-D383-4202-B30B-70DFFC25D9D5}" type="pres">
      <dgm:prSet presAssocID="{08E89646-E91E-4A77-9639-BDB6653125DC}" presName="topSpace" presStyleCnt="0"/>
      <dgm:spPr/>
    </dgm:pt>
    <dgm:pt modelId="{A70940FA-0661-4C68-A5CE-856B5BB6AD63}" type="pres">
      <dgm:prSet presAssocID="{08E89646-E91E-4A77-9639-BDB6653125DC}" presName="firstComp" presStyleCnt="0"/>
      <dgm:spPr/>
    </dgm:pt>
    <dgm:pt modelId="{A9CA2DDD-BD08-4F5A-8E66-F46886F2206F}" type="pres">
      <dgm:prSet presAssocID="{08E89646-E91E-4A77-9639-BDB6653125DC}" presName="firstChild" presStyleLbl="bgAccFollowNode1" presStyleIdx="0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0568035-7A66-4311-9607-00C8A6123364}" type="pres">
      <dgm:prSet presAssocID="{08E89646-E91E-4A77-9639-BDB6653125DC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7BDB-BCFB-4296-9AB2-C6CA46121E14}" type="pres">
      <dgm:prSet presAssocID="{0F8299C5-EB75-4594-96BA-BF2CEF9DBC01}" presName="comp" presStyleCnt="0"/>
      <dgm:spPr/>
    </dgm:pt>
    <dgm:pt modelId="{1F7BA7C0-AFFB-4B5B-9057-475ABD51ADE1}" type="pres">
      <dgm:prSet presAssocID="{0F8299C5-EB75-4594-96BA-BF2CEF9DBC01}" presName="child" presStyleLbl="bgAccFollowNode1" presStyleIdx="1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84E153-A937-4CEA-938F-5BEFF9DB2643}" type="pres">
      <dgm:prSet presAssocID="{0F8299C5-EB75-4594-96BA-BF2CEF9DBC01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A5B83-8D0E-4E77-887A-73553D8E5605}" type="pres">
      <dgm:prSet presAssocID="{9F1FC571-BC48-405B-9CAD-E12B1299EAB5}" presName="comp" presStyleCnt="0"/>
      <dgm:spPr/>
    </dgm:pt>
    <dgm:pt modelId="{97761361-6759-4415-86C8-1EDD13D75ED8}" type="pres">
      <dgm:prSet presAssocID="{9F1FC571-BC48-405B-9CAD-E12B1299EAB5}" presName="child" presStyleLbl="bgAccFollowNode1" presStyleIdx="2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86C9CD5-D1CD-4BD7-99EB-23034B63D453}" type="pres">
      <dgm:prSet presAssocID="{9F1FC571-BC48-405B-9CAD-E12B1299EAB5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011D0-D1D6-4207-AEF2-A2B1F00BF931}" type="pres">
      <dgm:prSet presAssocID="{08E89646-E91E-4A77-9639-BDB6653125DC}" presName="negSpace" presStyleCnt="0"/>
      <dgm:spPr/>
    </dgm:pt>
    <dgm:pt modelId="{2BE14F13-EB33-42B5-A64F-D8082CBEA089}" type="pres">
      <dgm:prSet presAssocID="{08E89646-E91E-4A77-9639-BDB6653125DC}" presName="circle" presStyleLbl="node1" presStyleIdx="0" presStyleCnt="3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8FE642F-11A6-40F6-BD08-7CE9DFF16E83}" type="pres">
      <dgm:prSet presAssocID="{17277A9A-6AB9-4705-BA51-793CEC61CA19}" presName="transSpace" presStyleCnt="0"/>
      <dgm:spPr/>
    </dgm:pt>
    <dgm:pt modelId="{8766435E-6844-4026-AB6C-9CEC66011F06}" type="pres">
      <dgm:prSet presAssocID="{BAB54160-A1D8-4BC6-9D03-8EBDD2E49A7F}" presName="posSpace" presStyleCnt="0"/>
      <dgm:spPr/>
    </dgm:pt>
    <dgm:pt modelId="{5181E7D2-066D-4FF4-A9F6-72897F8B50F3}" type="pres">
      <dgm:prSet presAssocID="{BAB54160-A1D8-4BC6-9D03-8EBDD2E49A7F}" presName="vertFlow" presStyleCnt="0"/>
      <dgm:spPr/>
    </dgm:pt>
    <dgm:pt modelId="{E2DC795F-462F-40C8-B3DF-847B1D830CCA}" type="pres">
      <dgm:prSet presAssocID="{BAB54160-A1D8-4BC6-9D03-8EBDD2E49A7F}" presName="topSpace" presStyleCnt="0"/>
      <dgm:spPr/>
    </dgm:pt>
    <dgm:pt modelId="{8033927C-2876-4449-98D7-BBFE723F649A}" type="pres">
      <dgm:prSet presAssocID="{BAB54160-A1D8-4BC6-9D03-8EBDD2E49A7F}" presName="firstComp" presStyleCnt="0"/>
      <dgm:spPr/>
    </dgm:pt>
    <dgm:pt modelId="{44C45B2C-1973-415F-985C-A2775331C370}" type="pres">
      <dgm:prSet presAssocID="{BAB54160-A1D8-4BC6-9D03-8EBDD2E49A7F}" presName="firstChild" presStyleLbl="bgAccFollowNode1" presStyleIdx="3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20351F7-01A5-4C44-8E3A-258D67FC62F9}" type="pres">
      <dgm:prSet presAssocID="{BAB54160-A1D8-4BC6-9D03-8EBDD2E49A7F}" presName="first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DE7A1-A6C0-43F2-9F32-CF4427C2FB73}" type="pres">
      <dgm:prSet presAssocID="{CAEAFF34-AF8D-4076-AB7B-6D294F0D2493}" presName="comp" presStyleCnt="0"/>
      <dgm:spPr/>
    </dgm:pt>
    <dgm:pt modelId="{7A872C25-459B-47FD-902A-E6460786B1B9}" type="pres">
      <dgm:prSet presAssocID="{CAEAFF34-AF8D-4076-AB7B-6D294F0D2493}" presName="child" presStyleLbl="bgAccFollowNode1" presStyleIdx="4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42855A-3F56-4C6F-9EE1-1EB372F25D9F}" type="pres">
      <dgm:prSet presAssocID="{CAEAFF34-AF8D-4076-AB7B-6D294F0D2493}" presName="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833EF-AFDA-464B-8F4D-EE62234061DF}" type="pres">
      <dgm:prSet presAssocID="{EF04E952-9136-4662-A206-147673449679}" presName="comp" presStyleCnt="0"/>
      <dgm:spPr/>
    </dgm:pt>
    <dgm:pt modelId="{B1966FEB-0B40-47BF-B373-C2BB24640ACC}" type="pres">
      <dgm:prSet presAssocID="{EF04E952-9136-4662-A206-147673449679}" presName="child" presStyleLbl="bgAccFollowNode1" presStyleIdx="5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56DDE2E-8AB4-4791-8236-C4EAA2905253}" type="pres">
      <dgm:prSet presAssocID="{EF04E952-9136-4662-A206-147673449679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632E-C1BA-4AAE-A533-58F7AF47E589}" type="pres">
      <dgm:prSet presAssocID="{BAB54160-A1D8-4BC6-9D03-8EBDD2E49A7F}" presName="negSpace" presStyleCnt="0"/>
      <dgm:spPr/>
    </dgm:pt>
    <dgm:pt modelId="{7F0C4162-8BB1-4824-B3B5-394A881612A4}" type="pres">
      <dgm:prSet presAssocID="{BAB54160-A1D8-4BC6-9D03-8EBDD2E49A7F}" presName="circle" presStyleLbl="node1" presStyleIdx="1" presStyleCnt="3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0B409BD-37B4-4616-BC83-6F4DE7BECA75}" type="pres">
      <dgm:prSet presAssocID="{9A4E99B7-8CC3-49B6-82A4-5D867859F94F}" presName="transSpace" presStyleCnt="0"/>
      <dgm:spPr/>
    </dgm:pt>
    <dgm:pt modelId="{29AB9E9B-DF8B-481E-BB31-572809B98E8C}" type="pres">
      <dgm:prSet presAssocID="{CB765194-3EC3-4B88-B9FF-71C7F4DDB23C}" presName="posSpace" presStyleCnt="0"/>
      <dgm:spPr/>
    </dgm:pt>
    <dgm:pt modelId="{32199DD4-11A5-4FBC-A5E5-12913DCB105B}" type="pres">
      <dgm:prSet presAssocID="{CB765194-3EC3-4B88-B9FF-71C7F4DDB23C}" presName="vertFlow" presStyleCnt="0"/>
      <dgm:spPr/>
    </dgm:pt>
    <dgm:pt modelId="{97ED3027-3E9A-4F08-8C3F-CCA75253664D}" type="pres">
      <dgm:prSet presAssocID="{CB765194-3EC3-4B88-B9FF-71C7F4DDB23C}" presName="topSpace" presStyleCnt="0"/>
      <dgm:spPr/>
    </dgm:pt>
    <dgm:pt modelId="{B17CB59B-F38F-499E-8311-DDC483F53954}" type="pres">
      <dgm:prSet presAssocID="{CB765194-3EC3-4B88-B9FF-71C7F4DDB23C}" presName="firstComp" presStyleCnt="0"/>
      <dgm:spPr/>
    </dgm:pt>
    <dgm:pt modelId="{0FA9E63B-047A-4E6D-9100-37595C3240AB}" type="pres">
      <dgm:prSet presAssocID="{CB765194-3EC3-4B88-B9FF-71C7F4DDB23C}" presName="firstChild" presStyleLbl="bgAccFollowNode1" presStyleIdx="6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7099172-7332-4480-BFDD-61730B3ED274}" type="pres">
      <dgm:prSet presAssocID="{CB765194-3EC3-4B88-B9FF-71C7F4DDB23C}" presName="first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9DD75-C74F-4EDB-A89B-E4FA22F6DE95}" type="pres">
      <dgm:prSet presAssocID="{6E02EE7B-0669-4496-9ED5-A36A12E96F8E}" presName="comp" presStyleCnt="0"/>
      <dgm:spPr/>
    </dgm:pt>
    <dgm:pt modelId="{4A9E2E31-25B6-4F21-8B9D-9F40D257B9EF}" type="pres">
      <dgm:prSet presAssocID="{6E02EE7B-0669-4496-9ED5-A36A12E96F8E}" presName="child" presStyleLbl="bgAccFollowNode1" presStyleIdx="7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5518A47-2014-45AE-A26F-9116AD816C95}" type="pres">
      <dgm:prSet presAssocID="{6E02EE7B-0669-4496-9ED5-A36A12E96F8E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112C-091F-4106-B8F1-6ED71E36D5CE}" type="pres">
      <dgm:prSet presAssocID="{C4005A00-C0AE-4FCF-985A-BA00833DDFBB}" presName="comp" presStyleCnt="0"/>
      <dgm:spPr/>
    </dgm:pt>
    <dgm:pt modelId="{0969CE94-6788-4D66-8CDB-B801AB2E29EE}" type="pres">
      <dgm:prSet presAssocID="{C4005A00-C0AE-4FCF-985A-BA00833DDFBB}" presName="child" presStyleLbl="bgAccFollowNode1" presStyleIdx="8" presStyleCnt="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A6E1BC9-6341-4F3D-8D0B-3DB6C1440BEA}" type="pres">
      <dgm:prSet presAssocID="{C4005A00-C0AE-4FCF-985A-BA00833DDFBB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05531-E3CA-46D7-B81A-A6D8554EF4BE}" type="pres">
      <dgm:prSet presAssocID="{CB765194-3EC3-4B88-B9FF-71C7F4DDB23C}" presName="negSpace" presStyleCnt="0"/>
      <dgm:spPr/>
    </dgm:pt>
    <dgm:pt modelId="{2D0A179E-58BE-4300-A2E7-9BC390E5BC49}" type="pres">
      <dgm:prSet presAssocID="{CB765194-3EC3-4B88-B9FF-71C7F4DDB23C}" presName="circle" presStyleLbl="node1" presStyleIdx="2" presStyleCnt="3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D2859ACF-95D9-4CF5-AA3E-906F2C6AA4A2}" type="presOf" srcId="{08E89646-E91E-4A77-9639-BDB6653125DC}" destId="{2BE14F13-EB33-42B5-A64F-D8082CBEA089}" srcOrd="0" destOrd="0" presId="urn:microsoft.com/office/officeart/2005/8/layout/hList9"/>
    <dgm:cxn modelId="{73F3ADD1-4585-41C4-A821-C6F312D2E028}" srcId="{CB765194-3EC3-4B88-B9FF-71C7F4DDB23C}" destId="{C4005A00-C0AE-4FCF-985A-BA00833DDFBB}" srcOrd="2" destOrd="0" parTransId="{5608BCA1-3EEB-436F-A9A5-25A793FE340B}" sibTransId="{1CE983BB-784F-40D2-9C0E-5E6011D4E992}"/>
    <dgm:cxn modelId="{83EEF30B-D510-4D8A-A261-6EE0C7E29232}" type="presOf" srcId="{CAEAFF34-AF8D-4076-AB7B-6D294F0D2493}" destId="{7A872C25-459B-47FD-902A-E6460786B1B9}" srcOrd="0" destOrd="0" presId="urn:microsoft.com/office/officeart/2005/8/layout/hList9"/>
    <dgm:cxn modelId="{E7274290-4564-46AD-85C8-515173CAA19D}" type="presOf" srcId="{0F8299C5-EB75-4594-96BA-BF2CEF9DBC01}" destId="{A484E153-A937-4CEA-938F-5BEFF9DB2643}" srcOrd="1" destOrd="0" presId="urn:microsoft.com/office/officeart/2005/8/layout/hList9"/>
    <dgm:cxn modelId="{17D846B6-0F8B-479C-89F5-E51FDB5011FA}" type="presOf" srcId="{CAEAFF34-AF8D-4076-AB7B-6D294F0D2493}" destId="{5B42855A-3F56-4C6F-9EE1-1EB372F25D9F}" srcOrd="1" destOrd="0" presId="urn:microsoft.com/office/officeart/2005/8/layout/hList9"/>
    <dgm:cxn modelId="{F5F66270-0C31-4502-8F4A-2EBFEEFA2175}" type="presOf" srcId="{EB6E5F34-6535-414F-BADC-82038AFA021C}" destId="{44C45B2C-1973-415F-985C-A2775331C370}" srcOrd="0" destOrd="0" presId="urn:microsoft.com/office/officeart/2005/8/layout/hList9"/>
    <dgm:cxn modelId="{75B4CFCC-F86D-4868-B0E9-48796523350B}" srcId="{08E89646-E91E-4A77-9639-BDB6653125DC}" destId="{9F1FC571-BC48-405B-9CAD-E12B1299EAB5}" srcOrd="2" destOrd="0" parTransId="{9D57D8F1-2874-4AAE-A700-FD4B59888BA3}" sibTransId="{122DC72C-F7DC-48E8-8C3E-421D3B1280E0}"/>
    <dgm:cxn modelId="{B9559901-9598-41E0-8C70-08A2967D3F3C}" type="presOf" srcId="{6E02EE7B-0669-4496-9ED5-A36A12E96F8E}" destId="{95518A47-2014-45AE-A26F-9116AD816C95}" srcOrd="1" destOrd="0" presId="urn:microsoft.com/office/officeart/2005/8/layout/hList9"/>
    <dgm:cxn modelId="{9945D308-D546-43ED-8F60-60E18A37BF4D}" srcId="{08E89646-E91E-4A77-9639-BDB6653125DC}" destId="{3D9D605D-30E5-4B51-B447-348D8BCB3FBC}" srcOrd="0" destOrd="0" parTransId="{DBBDB6E7-82AF-4E3D-A507-015E7FEE0F3F}" sibTransId="{70563DF3-43CD-4479-93B4-D043D9D80AC0}"/>
    <dgm:cxn modelId="{EB1F6188-8545-48B3-980C-167B33997FD4}" type="presOf" srcId="{BAB54160-A1D8-4BC6-9D03-8EBDD2E49A7F}" destId="{7F0C4162-8BB1-4824-B3B5-394A881612A4}" srcOrd="0" destOrd="0" presId="urn:microsoft.com/office/officeart/2005/8/layout/hList9"/>
    <dgm:cxn modelId="{ACF791FD-F022-43F3-924D-2F1CD1C18DC4}" srcId="{CB765194-3EC3-4B88-B9FF-71C7F4DDB23C}" destId="{BCF72A87-94A6-46E4-8F2A-1AC6170DFA2F}" srcOrd="0" destOrd="0" parTransId="{7B7BF3E0-968E-43A1-9205-C315B4F3ADD5}" sibTransId="{FB75B3EB-ACEB-451F-83D3-07E756283FD6}"/>
    <dgm:cxn modelId="{B7BAA689-CC72-4451-BFBD-B409670B950A}" srcId="{BAB54160-A1D8-4BC6-9D03-8EBDD2E49A7F}" destId="{CAEAFF34-AF8D-4076-AB7B-6D294F0D2493}" srcOrd="1" destOrd="0" parTransId="{643FA936-655B-4453-BC58-B72C5E1A0633}" sibTransId="{01DE5DFE-EA4E-4542-AB70-2FD4E5AE081A}"/>
    <dgm:cxn modelId="{AA502FFE-3D7D-4644-9709-C1012689ACC0}" type="presOf" srcId="{EF04E952-9136-4662-A206-147673449679}" destId="{B1966FEB-0B40-47BF-B373-C2BB24640ACC}" srcOrd="0" destOrd="0" presId="urn:microsoft.com/office/officeart/2005/8/layout/hList9"/>
    <dgm:cxn modelId="{1F6FB90B-09B2-4C16-A823-B5349C365619}" type="presOf" srcId="{9F1FC571-BC48-405B-9CAD-E12B1299EAB5}" destId="{286C9CD5-D1CD-4BD7-99EB-23034B63D453}" srcOrd="1" destOrd="0" presId="urn:microsoft.com/office/officeart/2005/8/layout/hList9"/>
    <dgm:cxn modelId="{4A9CF848-D75B-4360-AACE-9F7B2452E849}" type="presOf" srcId="{CB765194-3EC3-4B88-B9FF-71C7F4DDB23C}" destId="{2D0A179E-58BE-4300-A2E7-9BC390E5BC49}" srcOrd="0" destOrd="0" presId="urn:microsoft.com/office/officeart/2005/8/layout/hList9"/>
    <dgm:cxn modelId="{6D6F0007-3C0F-46FA-AD8F-EE7AC9BA93D4}" type="presOf" srcId="{C4005A00-C0AE-4FCF-985A-BA00833DDFBB}" destId="{FA6E1BC9-6341-4F3D-8D0B-3DB6C1440BEA}" srcOrd="1" destOrd="0" presId="urn:microsoft.com/office/officeart/2005/8/layout/hList9"/>
    <dgm:cxn modelId="{6683630D-8CE6-4263-9DA0-BB329387E8B4}" type="presOf" srcId="{BCF72A87-94A6-46E4-8F2A-1AC6170DFA2F}" destId="{0FA9E63B-047A-4E6D-9100-37595C3240AB}" srcOrd="0" destOrd="0" presId="urn:microsoft.com/office/officeart/2005/8/layout/hList9"/>
    <dgm:cxn modelId="{5024C52C-54A6-44FC-B91F-614A11CBA36A}" type="presOf" srcId="{EB6E5F34-6535-414F-BADC-82038AFA021C}" destId="{D20351F7-01A5-4C44-8E3A-258D67FC62F9}" srcOrd="1" destOrd="0" presId="urn:microsoft.com/office/officeart/2005/8/layout/hList9"/>
    <dgm:cxn modelId="{3CC26D12-9B4A-44DA-9E7E-E9F9BA8B27A8}" type="presOf" srcId="{3D9D605D-30E5-4B51-B447-348D8BCB3FBC}" destId="{A9CA2DDD-BD08-4F5A-8E66-F46886F2206F}" srcOrd="0" destOrd="0" presId="urn:microsoft.com/office/officeart/2005/8/layout/hList9"/>
    <dgm:cxn modelId="{D444AFB5-225D-471A-A367-4DCC89FF0160}" type="presOf" srcId="{9F1FC571-BC48-405B-9CAD-E12B1299EAB5}" destId="{97761361-6759-4415-86C8-1EDD13D75ED8}" srcOrd="0" destOrd="0" presId="urn:microsoft.com/office/officeart/2005/8/layout/hList9"/>
    <dgm:cxn modelId="{FFDD4248-48A0-48EE-9C17-0AAC6C4F2595}" srcId="{CB765194-3EC3-4B88-B9FF-71C7F4DDB23C}" destId="{6E02EE7B-0669-4496-9ED5-A36A12E96F8E}" srcOrd="1" destOrd="0" parTransId="{E230CEE0-E9BF-41CB-8E53-3274B65FF352}" sibTransId="{E155BD08-4A2A-473D-8927-2D208B67F856}"/>
    <dgm:cxn modelId="{A01CEDAF-F5B2-4DBD-849E-4409D2BC1E46}" type="presOf" srcId="{BCF72A87-94A6-46E4-8F2A-1AC6170DFA2F}" destId="{A7099172-7332-4480-BFDD-61730B3ED274}" srcOrd="1" destOrd="0" presId="urn:microsoft.com/office/officeart/2005/8/layout/hList9"/>
    <dgm:cxn modelId="{E6BB8C92-9335-4853-80B1-461EB1271370}" type="presOf" srcId="{3D9D605D-30E5-4B51-B447-348D8BCB3FBC}" destId="{70568035-7A66-4311-9607-00C8A6123364}" srcOrd="1" destOrd="0" presId="urn:microsoft.com/office/officeart/2005/8/layout/hList9"/>
    <dgm:cxn modelId="{B3582F26-AEA8-497A-80C7-813BBB655B2D}" type="presOf" srcId="{EF04E952-9136-4662-A206-147673449679}" destId="{356DDE2E-8AB4-4791-8236-C4EAA2905253}" srcOrd="1" destOrd="0" presId="urn:microsoft.com/office/officeart/2005/8/layout/hList9"/>
    <dgm:cxn modelId="{338FE49A-B21B-48CA-8A33-2EBC60C62A18}" type="presOf" srcId="{0F8299C5-EB75-4594-96BA-BF2CEF9DBC01}" destId="{1F7BA7C0-AFFB-4B5B-9057-475ABD51ADE1}" srcOrd="0" destOrd="0" presId="urn:microsoft.com/office/officeart/2005/8/layout/hList9"/>
    <dgm:cxn modelId="{772EC926-432B-4EAB-85E3-BAD097F1EF14}" srcId="{08E89646-E91E-4A77-9639-BDB6653125DC}" destId="{0F8299C5-EB75-4594-96BA-BF2CEF9DBC01}" srcOrd="1" destOrd="0" parTransId="{0B2CAC4A-F67C-4043-A8E5-7B120AA934AF}" sibTransId="{93760709-70AF-4563-9DA2-865E848567BC}"/>
    <dgm:cxn modelId="{93D71560-9BB4-40C9-BD69-C2CEBF0AFBA0}" type="presOf" srcId="{6E02EE7B-0669-4496-9ED5-A36A12E96F8E}" destId="{4A9E2E31-25B6-4F21-8B9D-9F40D257B9EF}" srcOrd="0" destOrd="0" presId="urn:microsoft.com/office/officeart/2005/8/layout/hList9"/>
    <dgm:cxn modelId="{CD76498C-E6E8-4D5F-9A3F-5D648A7C2796}" srcId="{E4CAEDFB-9273-450E-BFEF-C0E0DE310F6F}" destId="{08E89646-E91E-4A77-9639-BDB6653125DC}" srcOrd="0" destOrd="0" parTransId="{59656B93-7BF7-4FE7-95D6-6E21B103F8F0}" sibTransId="{17277A9A-6AB9-4705-BA51-793CEC61CA19}"/>
    <dgm:cxn modelId="{32E1B474-1FAC-46FC-AA1E-E21B0BACBCF0}" type="presOf" srcId="{E4CAEDFB-9273-450E-BFEF-C0E0DE310F6F}" destId="{50DE1CD5-D1C1-4FCD-A02D-9270DB445A95}" srcOrd="0" destOrd="0" presId="urn:microsoft.com/office/officeart/2005/8/layout/hList9"/>
    <dgm:cxn modelId="{43C5A890-8743-4200-8E6D-6CE876D13569}" type="presOf" srcId="{C4005A00-C0AE-4FCF-985A-BA00833DDFBB}" destId="{0969CE94-6788-4D66-8CDB-B801AB2E29EE}" srcOrd="0" destOrd="0" presId="urn:microsoft.com/office/officeart/2005/8/layout/hList9"/>
    <dgm:cxn modelId="{F44C51EB-98AA-4AFB-A040-49EBAD9A3B0B}" srcId="{E4CAEDFB-9273-450E-BFEF-C0E0DE310F6F}" destId="{BAB54160-A1D8-4BC6-9D03-8EBDD2E49A7F}" srcOrd="1" destOrd="0" parTransId="{D6A200F4-D6A2-4802-ABBD-C5E99DAD2CD7}" sibTransId="{9A4E99B7-8CC3-49B6-82A4-5D867859F94F}"/>
    <dgm:cxn modelId="{65DA6B2A-5C5C-491F-AE81-AFCB8BBC3966}" srcId="{BAB54160-A1D8-4BC6-9D03-8EBDD2E49A7F}" destId="{EF04E952-9136-4662-A206-147673449679}" srcOrd="2" destOrd="0" parTransId="{7F0E000F-B93E-45BD-95B6-0BBEA9588192}" sibTransId="{B6B6B6D2-FDAD-4920-B618-1C66F4CF1358}"/>
    <dgm:cxn modelId="{B47A8C8A-21DA-4697-92D8-8F139494C72C}" srcId="{E4CAEDFB-9273-450E-BFEF-C0E0DE310F6F}" destId="{CB765194-3EC3-4B88-B9FF-71C7F4DDB23C}" srcOrd="2" destOrd="0" parTransId="{C1C0ED17-B956-40DF-A73C-4D04F2C51C73}" sibTransId="{46D478DC-0815-4B33-A690-13096CD6F4B7}"/>
    <dgm:cxn modelId="{3B6BA0DB-7F2F-4FBC-9400-8B92B96C68A2}" srcId="{BAB54160-A1D8-4BC6-9D03-8EBDD2E49A7F}" destId="{EB6E5F34-6535-414F-BADC-82038AFA021C}" srcOrd="0" destOrd="0" parTransId="{E681DC1A-9726-439E-9068-D65C8074BB44}" sibTransId="{238148A2-4872-433B-9D57-3E86C2653139}"/>
    <dgm:cxn modelId="{E421CE14-E37F-4C46-8086-030694AF5DDD}" type="presParOf" srcId="{50DE1CD5-D1C1-4FCD-A02D-9270DB445A95}" destId="{1AFA3761-4F79-4260-98B5-679814044FC5}" srcOrd="0" destOrd="0" presId="urn:microsoft.com/office/officeart/2005/8/layout/hList9"/>
    <dgm:cxn modelId="{2CF5FEA9-51ED-490A-A5F5-41F25D4314D5}" type="presParOf" srcId="{50DE1CD5-D1C1-4FCD-A02D-9270DB445A95}" destId="{2A4FE74F-BBD7-47C1-8E38-7E9ADCF7DE9F}" srcOrd="1" destOrd="0" presId="urn:microsoft.com/office/officeart/2005/8/layout/hList9"/>
    <dgm:cxn modelId="{AD88958A-70F2-4485-B74A-AF7678278D68}" type="presParOf" srcId="{2A4FE74F-BBD7-47C1-8E38-7E9ADCF7DE9F}" destId="{3E10A9D3-D383-4202-B30B-70DFFC25D9D5}" srcOrd="0" destOrd="0" presId="urn:microsoft.com/office/officeart/2005/8/layout/hList9"/>
    <dgm:cxn modelId="{CD6A9A7B-60DC-404B-A690-3F54643691EE}" type="presParOf" srcId="{2A4FE74F-BBD7-47C1-8E38-7E9ADCF7DE9F}" destId="{A70940FA-0661-4C68-A5CE-856B5BB6AD63}" srcOrd="1" destOrd="0" presId="urn:microsoft.com/office/officeart/2005/8/layout/hList9"/>
    <dgm:cxn modelId="{FC39FC0A-3DAA-4184-8886-56DD9E0CB436}" type="presParOf" srcId="{A70940FA-0661-4C68-A5CE-856B5BB6AD63}" destId="{A9CA2DDD-BD08-4F5A-8E66-F46886F2206F}" srcOrd="0" destOrd="0" presId="urn:microsoft.com/office/officeart/2005/8/layout/hList9"/>
    <dgm:cxn modelId="{269380D4-F6FF-411A-A9E0-A13A308C5AC9}" type="presParOf" srcId="{A70940FA-0661-4C68-A5CE-856B5BB6AD63}" destId="{70568035-7A66-4311-9607-00C8A6123364}" srcOrd="1" destOrd="0" presId="urn:microsoft.com/office/officeart/2005/8/layout/hList9"/>
    <dgm:cxn modelId="{BD5F3D9A-669D-45B7-B02B-415D84B8CAC6}" type="presParOf" srcId="{2A4FE74F-BBD7-47C1-8E38-7E9ADCF7DE9F}" destId="{34B67BDB-BCFB-4296-9AB2-C6CA46121E14}" srcOrd="2" destOrd="0" presId="urn:microsoft.com/office/officeart/2005/8/layout/hList9"/>
    <dgm:cxn modelId="{6DD312D0-A757-40A9-A9D9-A27D16066CA5}" type="presParOf" srcId="{34B67BDB-BCFB-4296-9AB2-C6CA46121E14}" destId="{1F7BA7C0-AFFB-4B5B-9057-475ABD51ADE1}" srcOrd="0" destOrd="0" presId="urn:microsoft.com/office/officeart/2005/8/layout/hList9"/>
    <dgm:cxn modelId="{2D53FF4D-BF9A-4F7F-AD5E-0DF1EE6E285A}" type="presParOf" srcId="{34B67BDB-BCFB-4296-9AB2-C6CA46121E14}" destId="{A484E153-A937-4CEA-938F-5BEFF9DB2643}" srcOrd="1" destOrd="0" presId="urn:microsoft.com/office/officeart/2005/8/layout/hList9"/>
    <dgm:cxn modelId="{338FD421-5802-45E0-BD89-5FC2F962EAE7}" type="presParOf" srcId="{2A4FE74F-BBD7-47C1-8E38-7E9ADCF7DE9F}" destId="{ECFA5B83-8D0E-4E77-887A-73553D8E5605}" srcOrd="3" destOrd="0" presId="urn:microsoft.com/office/officeart/2005/8/layout/hList9"/>
    <dgm:cxn modelId="{C72906D6-ADFD-4B42-A62E-280DCBD75C03}" type="presParOf" srcId="{ECFA5B83-8D0E-4E77-887A-73553D8E5605}" destId="{97761361-6759-4415-86C8-1EDD13D75ED8}" srcOrd="0" destOrd="0" presId="urn:microsoft.com/office/officeart/2005/8/layout/hList9"/>
    <dgm:cxn modelId="{057AA9FB-D5FB-45C4-BFE2-98FED3538E3E}" type="presParOf" srcId="{ECFA5B83-8D0E-4E77-887A-73553D8E5605}" destId="{286C9CD5-D1CD-4BD7-99EB-23034B63D453}" srcOrd="1" destOrd="0" presId="urn:microsoft.com/office/officeart/2005/8/layout/hList9"/>
    <dgm:cxn modelId="{5C4F7BE2-6C0F-4819-BD38-6DD78097F096}" type="presParOf" srcId="{50DE1CD5-D1C1-4FCD-A02D-9270DB445A95}" destId="{C30011D0-D1D6-4207-AEF2-A2B1F00BF931}" srcOrd="2" destOrd="0" presId="urn:microsoft.com/office/officeart/2005/8/layout/hList9"/>
    <dgm:cxn modelId="{C7D6E0CF-A840-4384-821D-53141AF0FA97}" type="presParOf" srcId="{50DE1CD5-D1C1-4FCD-A02D-9270DB445A95}" destId="{2BE14F13-EB33-42B5-A64F-D8082CBEA089}" srcOrd="3" destOrd="0" presId="urn:microsoft.com/office/officeart/2005/8/layout/hList9"/>
    <dgm:cxn modelId="{6E80E76A-8D9D-4872-A32B-5AD1623F921C}" type="presParOf" srcId="{50DE1CD5-D1C1-4FCD-A02D-9270DB445A95}" destId="{D8FE642F-11A6-40F6-BD08-7CE9DFF16E83}" srcOrd="4" destOrd="0" presId="urn:microsoft.com/office/officeart/2005/8/layout/hList9"/>
    <dgm:cxn modelId="{3127B26B-9720-4DD5-BBE2-5D11682377B9}" type="presParOf" srcId="{50DE1CD5-D1C1-4FCD-A02D-9270DB445A95}" destId="{8766435E-6844-4026-AB6C-9CEC66011F06}" srcOrd="5" destOrd="0" presId="urn:microsoft.com/office/officeart/2005/8/layout/hList9"/>
    <dgm:cxn modelId="{3FB851D0-433A-4C0F-97B3-5231C43017A0}" type="presParOf" srcId="{50DE1CD5-D1C1-4FCD-A02D-9270DB445A95}" destId="{5181E7D2-066D-4FF4-A9F6-72897F8B50F3}" srcOrd="6" destOrd="0" presId="urn:microsoft.com/office/officeart/2005/8/layout/hList9"/>
    <dgm:cxn modelId="{002F4853-425D-48AB-95FD-EEE0C39C2D39}" type="presParOf" srcId="{5181E7D2-066D-4FF4-A9F6-72897F8B50F3}" destId="{E2DC795F-462F-40C8-B3DF-847B1D830CCA}" srcOrd="0" destOrd="0" presId="urn:microsoft.com/office/officeart/2005/8/layout/hList9"/>
    <dgm:cxn modelId="{3F037907-8F48-4A18-8F23-2B3C999EA2BF}" type="presParOf" srcId="{5181E7D2-066D-4FF4-A9F6-72897F8B50F3}" destId="{8033927C-2876-4449-98D7-BBFE723F649A}" srcOrd="1" destOrd="0" presId="urn:microsoft.com/office/officeart/2005/8/layout/hList9"/>
    <dgm:cxn modelId="{7BF5792F-BC45-47FB-945F-E5FC7EE1E3D9}" type="presParOf" srcId="{8033927C-2876-4449-98D7-BBFE723F649A}" destId="{44C45B2C-1973-415F-985C-A2775331C370}" srcOrd="0" destOrd="0" presId="urn:microsoft.com/office/officeart/2005/8/layout/hList9"/>
    <dgm:cxn modelId="{16725408-80DE-45A6-98F9-49D547C85FAB}" type="presParOf" srcId="{8033927C-2876-4449-98D7-BBFE723F649A}" destId="{D20351F7-01A5-4C44-8E3A-258D67FC62F9}" srcOrd="1" destOrd="0" presId="urn:microsoft.com/office/officeart/2005/8/layout/hList9"/>
    <dgm:cxn modelId="{52B77399-CDF0-4771-B609-65A0593D09BF}" type="presParOf" srcId="{5181E7D2-066D-4FF4-A9F6-72897F8B50F3}" destId="{FDEDE7A1-A6C0-43F2-9F32-CF4427C2FB73}" srcOrd="2" destOrd="0" presId="urn:microsoft.com/office/officeart/2005/8/layout/hList9"/>
    <dgm:cxn modelId="{652467D0-B62C-44DE-B59D-44FA20259E9B}" type="presParOf" srcId="{FDEDE7A1-A6C0-43F2-9F32-CF4427C2FB73}" destId="{7A872C25-459B-47FD-902A-E6460786B1B9}" srcOrd="0" destOrd="0" presId="urn:microsoft.com/office/officeart/2005/8/layout/hList9"/>
    <dgm:cxn modelId="{5084ADCE-2764-4805-96A2-857655D24257}" type="presParOf" srcId="{FDEDE7A1-A6C0-43F2-9F32-CF4427C2FB73}" destId="{5B42855A-3F56-4C6F-9EE1-1EB372F25D9F}" srcOrd="1" destOrd="0" presId="urn:microsoft.com/office/officeart/2005/8/layout/hList9"/>
    <dgm:cxn modelId="{073F79BD-F41A-45DD-9D6F-C816AB3CF174}" type="presParOf" srcId="{5181E7D2-066D-4FF4-A9F6-72897F8B50F3}" destId="{0C8833EF-AFDA-464B-8F4D-EE62234061DF}" srcOrd="3" destOrd="0" presId="urn:microsoft.com/office/officeart/2005/8/layout/hList9"/>
    <dgm:cxn modelId="{487CF2B2-27B2-4003-B36C-BA64F3AE49AC}" type="presParOf" srcId="{0C8833EF-AFDA-464B-8F4D-EE62234061DF}" destId="{B1966FEB-0B40-47BF-B373-C2BB24640ACC}" srcOrd="0" destOrd="0" presId="urn:microsoft.com/office/officeart/2005/8/layout/hList9"/>
    <dgm:cxn modelId="{A6B4E06C-55CD-4814-AC0B-A1706C78AEC2}" type="presParOf" srcId="{0C8833EF-AFDA-464B-8F4D-EE62234061DF}" destId="{356DDE2E-8AB4-4791-8236-C4EAA2905253}" srcOrd="1" destOrd="0" presId="urn:microsoft.com/office/officeart/2005/8/layout/hList9"/>
    <dgm:cxn modelId="{7E2EDBAB-A972-4CD1-A453-FC43A00E69B7}" type="presParOf" srcId="{50DE1CD5-D1C1-4FCD-A02D-9270DB445A95}" destId="{BBE4632E-C1BA-4AAE-A533-58F7AF47E589}" srcOrd="7" destOrd="0" presId="urn:microsoft.com/office/officeart/2005/8/layout/hList9"/>
    <dgm:cxn modelId="{E311E167-1B94-47E4-BCB8-D89449EF5C08}" type="presParOf" srcId="{50DE1CD5-D1C1-4FCD-A02D-9270DB445A95}" destId="{7F0C4162-8BB1-4824-B3B5-394A881612A4}" srcOrd="8" destOrd="0" presId="urn:microsoft.com/office/officeart/2005/8/layout/hList9"/>
    <dgm:cxn modelId="{A5E80CF5-3C0D-410C-AAA6-4BC6C2A0EA1D}" type="presParOf" srcId="{50DE1CD5-D1C1-4FCD-A02D-9270DB445A95}" destId="{F0B409BD-37B4-4616-BC83-6F4DE7BECA75}" srcOrd="9" destOrd="0" presId="urn:microsoft.com/office/officeart/2005/8/layout/hList9"/>
    <dgm:cxn modelId="{A53FA4CD-2D85-4985-A5AD-E221D5D0A445}" type="presParOf" srcId="{50DE1CD5-D1C1-4FCD-A02D-9270DB445A95}" destId="{29AB9E9B-DF8B-481E-BB31-572809B98E8C}" srcOrd="10" destOrd="0" presId="urn:microsoft.com/office/officeart/2005/8/layout/hList9"/>
    <dgm:cxn modelId="{B5A81CC9-4F8E-48E7-99FF-BC61789BC451}" type="presParOf" srcId="{50DE1CD5-D1C1-4FCD-A02D-9270DB445A95}" destId="{32199DD4-11A5-4FBC-A5E5-12913DCB105B}" srcOrd="11" destOrd="0" presId="urn:microsoft.com/office/officeart/2005/8/layout/hList9"/>
    <dgm:cxn modelId="{30EFFE3B-E422-4B9F-A645-E0D6D073740E}" type="presParOf" srcId="{32199DD4-11A5-4FBC-A5E5-12913DCB105B}" destId="{97ED3027-3E9A-4F08-8C3F-CCA75253664D}" srcOrd="0" destOrd="0" presId="urn:microsoft.com/office/officeart/2005/8/layout/hList9"/>
    <dgm:cxn modelId="{BB30C51F-7EDA-4B96-9E60-7E668122C4BD}" type="presParOf" srcId="{32199DD4-11A5-4FBC-A5E5-12913DCB105B}" destId="{B17CB59B-F38F-499E-8311-DDC483F53954}" srcOrd="1" destOrd="0" presId="urn:microsoft.com/office/officeart/2005/8/layout/hList9"/>
    <dgm:cxn modelId="{F79B3C8F-2BB6-4774-B4D4-4707623B17E1}" type="presParOf" srcId="{B17CB59B-F38F-499E-8311-DDC483F53954}" destId="{0FA9E63B-047A-4E6D-9100-37595C3240AB}" srcOrd="0" destOrd="0" presId="urn:microsoft.com/office/officeart/2005/8/layout/hList9"/>
    <dgm:cxn modelId="{34B14DD4-DD8D-408D-AA4C-EE1E09652FFC}" type="presParOf" srcId="{B17CB59B-F38F-499E-8311-DDC483F53954}" destId="{A7099172-7332-4480-BFDD-61730B3ED274}" srcOrd="1" destOrd="0" presId="urn:microsoft.com/office/officeart/2005/8/layout/hList9"/>
    <dgm:cxn modelId="{B436517F-E614-4D22-99F5-0989671AF508}" type="presParOf" srcId="{32199DD4-11A5-4FBC-A5E5-12913DCB105B}" destId="{3499DD75-C74F-4EDB-A89B-E4FA22F6DE95}" srcOrd="2" destOrd="0" presId="urn:microsoft.com/office/officeart/2005/8/layout/hList9"/>
    <dgm:cxn modelId="{AF825B13-FDC7-4146-BBCB-438B427DD5C3}" type="presParOf" srcId="{3499DD75-C74F-4EDB-A89B-E4FA22F6DE95}" destId="{4A9E2E31-25B6-4F21-8B9D-9F40D257B9EF}" srcOrd="0" destOrd="0" presId="urn:microsoft.com/office/officeart/2005/8/layout/hList9"/>
    <dgm:cxn modelId="{5EC2C713-A0A4-4421-B18D-CE12C05F4AA4}" type="presParOf" srcId="{3499DD75-C74F-4EDB-A89B-E4FA22F6DE95}" destId="{95518A47-2014-45AE-A26F-9116AD816C95}" srcOrd="1" destOrd="0" presId="urn:microsoft.com/office/officeart/2005/8/layout/hList9"/>
    <dgm:cxn modelId="{5F8875C4-4B74-47E6-8FA2-F0B1736DB0A9}" type="presParOf" srcId="{32199DD4-11A5-4FBC-A5E5-12913DCB105B}" destId="{B13A112C-091F-4106-B8F1-6ED71E36D5CE}" srcOrd="3" destOrd="0" presId="urn:microsoft.com/office/officeart/2005/8/layout/hList9"/>
    <dgm:cxn modelId="{C030C37B-01A6-414B-A9EC-CDAD803D7890}" type="presParOf" srcId="{B13A112C-091F-4106-B8F1-6ED71E36D5CE}" destId="{0969CE94-6788-4D66-8CDB-B801AB2E29EE}" srcOrd="0" destOrd="0" presId="urn:microsoft.com/office/officeart/2005/8/layout/hList9"/>
    <dgm:cxn modelId="{5BA1CB80-1ECD-4E87-A0EA-C5DFF7295713}" type="presParOf" srcId="{B13A112C-091F-4106-B8F1-6ED71E36D5CE}" destId="{FA6E1BC9-6341-4F3D-8D0B-3DB6C1440BEA}" srcOrd="1" destOrd="0" presId="urn:microsoft.com/office/officeart/2005/8/layout/hList9"/>
    <dgm:cxn modelId="{672E9F8E-7864-41EA-9D71-4BF5EF87A212}" type="presParOf" srcId="{50DE1CD5-D1C1-4FCD-A02D-9270DB445A95}" destId="{0C305531-E3CA-46D7-B81A-A6D8554EF4BE}" srcOrd="12" destOrd="0" presId="urn:microsoft.com/office/officeart/2005/8/layout/hList9"/>
    <dgm:cxn modelId="{A0AD8625-3FE3-4BAD-BC62-72F82D3CC4B6}" type="presParOf" srcId="{50DE1CD5-D1C1-4FCD-A02D-9270DB445A95}" destId="{2D0A179E-58BE-4300-A2E7-9BC390E5BC4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CE1C0-723F-48CF-A04F-4CC589FB33B8}">
      <dsp:nvSpPr>
        <dsp:cNvPr id="0" name=""/>
        <dsp:cNvSpPr/>
      </dsp:nvSpPr>
      <dsp:spPr>
        <a:xfrm>
          <a:off x="-5393711" y="-825934"/>
          <a:ext cx="6422416" cy="642241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769DB-2CFC-4F3D-B5F3-7072446CACE9}">
      <dsp:nvSpPr>
        <dsp:cNvPr id="0" name=""/>
        <dsp:cNvSpPr/>
      </dsp:nvSpPr>
      <dsp:spPr>
        <a:xfrm>
          <a:off x="449827" y="298063"/>
          <a:ext cx="8627826" cy="596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4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научную литературу по теме исследования</a:t>
          </a:r>
        </a:p>
      </dsp:txBody>
      <dsp:txXfrm>
        <a:off x="449827" y="298063"/>
        <a:ext cx="8627826" cy="596509"/>
      </dsp:txXfrm>
    </dsp:sp>
    <dsp:sp modelId="{CEB20E3F-D189-4AB8-981F-62DCD366CD94}">
      <dsp:nvSpPr>
        <dsp:cNvPr id="0" name=""/>
        <dsp:cNvSpPr/>
      </dsp:nvSpPr>
      <dsp:spPr>
        <a:xfrm>
          <a:off x="77009" y="223500"/>
          <a:ext cx="745636" cy="745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D321-72C7-4AF3-A52E-CAF78312F4E1}">
      <dsp:nvSpPr>
        <dsp:cNvPr id="0" name=""/>
        <dsp:cNvSpPr/>
      </dsp:nvSpPr>
      <dsp:spPr>
        <a:xfrm>
          <a:off x="877268" y="1192541"/>
          <a:ext cx="8200385" cy="596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4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Охарактеризовать препараты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268" y="1192541"/>
        <a:ext cx="8200385" cy="596509"/>
      </dsp:txXfrm>
    </dsp:sp>
    <dsp:sp modelId="{C4A53711-9BA0-4C54-AF79-28BA81CF6821}">
      <dsp:nvSpPr>
        <dsp:cNvPr id="0" name=""/>
        <dsp:cNvSpPr/>
      </dsp:nvSpPr>
      <dsp:spPr>
        <a:xfrm>
          <a:off x="504450" y="1117977"/>
          <a:ext cx="745636" cy="745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99EB7-FE70-4043-81B1-37313F7B934E}">
      <dsp:nvSpPr>
        <dsp:cNvPr id="0" name=""/>
        <dsp:cNvSpPr/>
      </dsp:nvSpPr>
      <dsp:spPr>
        <a:xfrm>
          <a:off x="1008458" y="2087019"/>
          <a:ext cx="8069195" cy="596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4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Сделать обзор лекарственных препаратов на фармацевтическом рынке Российской Федерации</a:t>
          </a:r>
        </a:p>
      </dsp:txBody>
      <dsp:txXfrm>
        <a:off x="1008458" y="2087019"/>
        <a:ext cx="8069195" cy="596509"/>
      </dsp:txXfrm>
    </dsp:sp>
    <dsp:sp modelId="{6BBECCE1-1368-4CF4-B079-6EFF24FB36E9}">
      <dsp:nvSpPr>
        <dsp:cNvPr id="0" name=""/>
        <dsp:cNvSpPr/>
      </dsp:nvSpPr>
      <dsp:spPr>
        <a:xfrm>
          <a:off x="635640" y="2012455"/>
          <a:ext cx="745636" cy="745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8F04-7BC8-4CA8-8868-198CC67BC9AD}">
      <dsp:nvSpPr>
        <dsp:cNvPr id="0" name=""/>
        <dsp:cNvSpPr/>
      </dsp:nvSpPr>
      <dsp:spPr>
        <a:xfrm>
          <a:off x="877268" y="2981497"/>
          <a:ext cx="8200385" cy="596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4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товароведческий анализ 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реализуемых в аптечных организациях </a:t>
          </a:r>
        </a:p>
      </dsp:txBody>
      <dsp:txXfrm>
        <a:off x="877268" y="2981497"/>
        <a:ext cx="8200385" cy="596509"/>
      </dsp:txXfrm>
    </dsp:sp>
    <dsp:sp modelId="{DAF74CC5-2FB8-4025-B9BE-DF6A9B7BA237}">
      <dsp:nvSpPr>
        <dsp:cNvPr id="0" name=""/>
        <dsp:cNvSpPr/>
      </dsp:nvSpPr>
      <dsp:spPr>
        <a:xfrm>
          <a:off x="504450" y="2906933"/>
          <a:ext cx="745636" cy="745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A9141-9941-4A9B-BEE5-1E72A99D94ED}">
      <dsp:nvSpPr>
        <dsp:cNvPr id="0" name=""/>
        <dsp:cNvSpPr/>
      </dsp:nvSpPr>
      <dsp:spPr>
        <a:xfrm>
          <a:off x="449827" y="3875974"/>
          <a:ext cx="8627826" cy="596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4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Выявить потребительские предпочтения и ценовую политику аптечного ассортимента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827" y="3875974"/>
        <a:ext cx="8627826" cy="596509"/>
      </dsp:txXfrm>
    </dsp:sp>
    <dsp:sp modelId="{08E43AC0-7547-40CA-8688-C368A634939A}">
      <dsp:nvSpPr>
        <dsp:cNvPr id="0" name=""/>
        <dsp:cNvSpPr/>
      </dsp:nvSpPr>
      <dsp:spPr>
        <a:xfrm>
          <a:off x="77009" y="3801411"/>
          <a:ext cx="745636" cy="745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0206-005E-440B-B363-27B43D7DF214}">
      <dsp:nvSpPr>
        <dsp:cNvPr id="0" name=""/>
        <dsp:cNvSpPr/>
      </dsp:nvSpPr>
      <dsp:spPr>
        <a:xfrm>
          <a:off x="2648045" y="330"/>
          <a:ext cx="6289854" cy="128889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ревматоидном артрите по данным анализа фармацевтического рынка</a:t>
          </a:r>
        </a:p>
      </dsp:txBody>
      <dsp:txXfrm>
        <a:off x="2648045" y="161442"/>
        <a:ext cx="5806518" cy="966672"/>
      </dsp:txXfrm>
    </dsp:sp>
    <dsp:sp modelId="{6484F5C5-3C21-4034-8FCD-4B0ADABBEAEA}">
      <dsp:nvSpPr>
        <dsp:cNvPr id="0" name=""/>
        <dsp:cNvSpPr/>
      </dsp:nvSpPr>
      <dsp:spPr>
        <a:xfrm>
          <a:off x="0" y="0"/>
          <a:ext cx="2646466" cy="12888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</a:t>
          </a:r>
        </a:p>
      </dsp:txBody>
      <dsp:txXfrm>
        <a:off x="62919" y="62919"/>
        <a:ext cx="2520628" cy="1163058"/>
      </dsp:txXfrm>
    </dsp:sp>
    <dsp:sp modelId="{1D31B1A0-E295-475C-9843-0B69FE35D0EB}">
      <dsp:nvSpPr>
        <dsp:cNvPr id="0" name=""/>
        <dsp:cNvSpPr/>
      </dsp:nvSpPr>
      <dsp:spPr>
        <a:xfrm>
          <a:off x="2735900" y="1418116"/>
          <a:ext cx="6188460" cy="128889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Ассортимент лекарственных препаратов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хондропротекторов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реализуемый через аптечные сети</a:t>
          </a:r>
        </a:p>
      </dsp:txBody>
      <dsp:txXfrm>
        <a:off x="2735900" y="1579228"/>
        <a:ext cx="5705124" cy="966672"/>
      </dsp:txXfrm>
    </dsp:sp>
    <dsp:sp modelId="{3AC5ED51-7215-400F-9BED-68735FEC0B26}">
      <dsp:nvSpPr>
        <dsp:cNvPr id="0" name=""/>
        <dsp:cNvSpPr/>
      </dsp:nvSpPr>
      <dsp:spPr>
        <a:xfrm>
          <a:off x="0" y="1378302"/>
          <a:ext cx="2720783" cy="12888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</dsp:txBody>
      <dsp:txXfrm>
        <a:off x="62919" y="1441221"/>
        <a:ext cx="2594945" cy="1163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D0C3A-62F3-4B2B-875F-E604A7BB7D83}">
      <dsp:nvSpPr>
        <dsp:cNvPr id="0" name=""/>
        <dsp:cNvSpPr/>
      </dsp:nvSpPr>
      <dsp:spPr>
        <a:xfrm>
          <a:off x="2926080" y="1367"/>
          <a:ext cx="3291840" cy="59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Научно-теоретический</a:t>
          </a:r>
        </a:p>
      </dsp:txBody>
      <dsp:txXfrm>
        <a:off x="2955257" y="30544"/>
        <a:ext cx="3233486" cy="539341"/>
      </dsp:txXfrm>
    </dsp:sp>
    <dsp:sp modelId="{AA5C0B58-05AB-415D-8C70-D59B531301B2}">
      <dsp:nvSpPr>
        <dsp:cNvPr id="0" name=""/>
        <dsp:cNvSpPr/>
      </dsp:nvSpPr>
      <dsp:spPr>
        <a:xfrm>
          <a:off x="2926080" y="628947"/>
          <a:ext cx="3291840" cy="59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257" y="658124"/>
        <a:ext cx="3233486" cy="539341"/>
      </dsp:txXfrm>
    </dsp:sp>
    <dsp:sp modelId="{AB09A21B-96B5-4AA6-B522-5AF7669ED916}">
      <dsp:nvSpPr>
        <dsp:cNvPr id="0" name=""/>
        <dsp:cNvSpPr/>
      </dsp:nvSpPr>
      <dsp:spPr>
        <a:xfrm>
          <a:off x="2926080" y="1256528"/>
          <a:ext cx="3291840" cy="59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Сравнительный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257" y="1285705"/>
        <a:ext cx="3233486" cy="539341"/>
      </dsp:txXfrm>
    </dsp:sp>
    <dsp:sp modelId="{1F73AF7C-0D63-4AE5-995B-E99E2C568074}">
      <dsp:nvSpPr>
        <dsp:cNvPr id="0" name=""/>
        <dsp:cNvSpPr/>
      </dsp:nvSpPr>
      <dsp:spPr>
        <a:xfrm>
          <a:off x="2926080" y="1884109"/>
          <a:ext cx="3291840" cy="59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257" y="1913286"/>
        <a:ext cx="3233486" cy="539341"/>
      </dsp:txXfrm>
    </dsp:sp>
    <dsp:sp modelId="{8E4782DD-4E63-4CC8-B630-DF0DB3E64640}">
      <dsp:nvSpPr>
        <dsp:cNvPr id="0" name=""/>
        <dsp:cNvSpPr/>
      </dsp:nvSpPr>
      <dsp:spPr>
        <a:xfrm>
          <a:off x="2926080" y="2511690"/>
          <a:ext cx="3291840" cy="59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</a:p>
      </dsp:txBody>
      <dsp:txXfrm>
        <a:off x="2955257" y="2540867"/>
        <a:ext cx="3233486" cy="539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A594-7933-45A7-841C-BDC450989009}">
      <dsp:nvSpPr>
        <dsp:cNvPr id="0" name=""/>
        <dsp:cNvSpPr/>
      </dsp:nvSpPr>
      <dsp:spPr>
        <a:xfrm>
          <a:off x="0" y="341946"/>
          <a:ext cx="86868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05332-127B-44AA-B216-F0E645480C4D}">
      <dsp:nvSpPr>
        <dsp:cNvPr id="0" name=""/>
        <dsp:cNvSpPr/>
      </dsp:nvSpPr>
      <dsp:spPr>
        <a:xfrm>
          <a:off x="434340" y="76266"/>
          <a:ext cx="60807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Препараты на основе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хондроитин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сульфата</a:t>
          </a:r>
        </a:p>
      </dsp:txBody>
      <dsp:txXfrm>
        <a:off x="460279" y="102205"/>
        <a:ext cx="6028882" cy="479482"/>
      </dsp:txXfrm>
    </dsp:sp>
    <dsp:sp modelId="{00E341EE-EE94-4076-9E6D-D882D90EB947}">
      <dsp:nvSpPr>
        <dsp:cNvPr id="0" name=""/>
        <dsp:cNvSpPr/>
      </dsp:nvSpPr>
      <dsp:spPr>
        <a:xfrm>
          <a:off x="0" y="1158426"/>
          <a:ext cx="86868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D812-A68D-4EED-BA97-15309A93161A}">
      <dsp:nvSpPr>
        <dsp:cNvPr id="0" name=""/>
        <dsp:cNvSpPr/>
      </dsp:nvSpPr>
      <dsp:spPr>
        <a:xfrm>
          <a:off x="434340" y="892746"/>
          <a:ext cx="60807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Препараты из костной и хрящевой ткани телят и морских организмов</a:t>
          </a:r>
        </a:p>
      </dsp:txBody>
      <dsp:txXfrm>
        <a:off x="460279" y="918685"/>
        <a:ext cx="6028882" cy="479482"/>
      </dsp:txXfrm>
    </dsp:sp>
    <dsp:sp modelId="{F94C5E99-E601-4598-9CD2-084AC483C1F2}">
      <dsp:nvSpPr>
        <dsp:cNvPr id="0" name=""/>
        <dsp:cNvSpPr/>
      </dsp:nvSpPr>
      <dsp:spPr>
        <a:xfrm>
          <a:off x="0" y="1974906"/>
          <a:ext cx="86868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D6272-A670-4602-BA00-4B7ADCBAFA18}">
      <dsp:nvSpPr>
        <dsp:cNvPr id="0" name=""/>
        <dsp:cNvSpPr/>
      </dsp:nvSpPr>
      <dsp:spPr>
        <a:xfrm>
          <a:off x="434340" y="1709226"/>
          <a:ext cx="60807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содержащие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мукополисахариды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279" y="1735165"/>
        <a:ext cx="6028882" cy="479482"/>
      </dsp:txXfrm>
    </dsp:sp>
    <dsp:sp modelId="{083606F8-2B1A-4758-8EB2-47E966FB079A}">
      <dsp:nvSpPr>
        <dsp:cNvPr id="0" name=""/>
        <dsp:cNvSpPr/>
      </dsp:nvSpPr>
      <dsp:spPr>
        <a:xfrm>
          <a:off x="0" y="2791386"/>
          <a:ext cx="86868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42FD0-3E90-4895-B6DA-50E33BC7B8CA}">
      <dsp:nvSpPr>
        <dsp:cNvPr id="0" name=""/>
        <dsp:cNvSpPr/>
      </dsp:nvSpPr>
      <dsp:spPr>
        <a:xfrm>
          <a:off x="434340" y="2525706"/>
          <a:ext cx="60807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Препараты на основе глюкозамина</a:t>
          </a:r>
        </a:p>
      </dsp:txBody>
      <dsp:txXfrm>
        <a:off x="460279" y="2551645"/>
        <a:ext cx="6028882" cy="479482"/>
      </dsp:txXfrm>
    </dsp:sp>
    <dsp:sp modelId="{F66743F0-188A-418B-89B8-D9A421638E3D}">
      <dsp:nvSpPr>
        <dsp:cNvPr id="0" name=""/>
        <dsp:cNvSpPr/>
      </dsp:nvSpPr>
      <dsp:spPr>
        <a:xfrm>
          <a:off x="0" y="3607866"/>
          <a:ext cx="86868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D38DE-0A93-43DD-B00A-5AF19B6B6EEE}">
      <dsp:nvSpPr>
        <dsp:cNvPr id="0" name=""/>
        <dsp:cNvSpPr/>
      </dsp:nvSpPr>
      <dsp:spPr>
        <a:xfrm>
          <a:off x="434340" y="3342186"/>
          <a:ext cx="60807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с комбинированным составом</a:t>
          </a:r>
        </a:p>
      </dsp:txBody>
      <dsp:txXfrm>
        <a:off x="460279" y="3368125"/>
        <a:ext cx="6028882" cy="479482"/>
      </dsp:txXfrm>
    </dsp:sp>
    <dsp:sp modelId="{0D6FDE62-3CDF-457B-8309-F2557CB75A6E}">
      <dsp:nvSpPr>
        <dsp:cNvPr id="0" name=""/>
        <dsp:cNvSpPr/>
      </dsp:nvSpPr>
      <dsp:spPr>
        <a:xfrm>
          <a:off x="0" y="4424346"/>
          <a:ext cx="86868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D857-341A-4216-A7EE-E27E1C58625E}">
      <dsp:nvSpPr>
        <dsp:cNvPr id="0" name=""/>
        <dsp:cNvSpPr/>
      </dsp:nvSpPr>
      <dsp:spPr>
        <a:xfrm>
          <a:off x="434340" y="4158666"/>
          <a:ext cx="608076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Хондропротекторы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содержащие в составе НПВС</a:t>
          </a:r>
        </a:p>
      </dsp:txBody>
      <dsp:txXfrm>
        <a:off x="460279" y="4184605"/>
        <a:ext cx="602888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A1C6-3244-4FCD-8810-682CBCBBDE29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5742-C48C-4072-8482-8702333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2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3051-D51B-4C01-ADBA-4CEB88875A7E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B81A-C7CE-416B-955E-7300C72FDD92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444A-9CE8-42AC-847B-B21ED9E5FD1D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52F1-CADC-4748-BDF3-0A7A3F15CEA7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2659-9721-4966-98D9-D031879CE8CD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B0A2-095A-449E-B3C1-5A34C2A68326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BC53-DAF3-4495-B3FD-D51A79AD1BBF}" type="datetime1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22C-042C-4032-A8D6-D8AEA84CB844}" type="datetime1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B1F-0443-4279-A4C2-762F7C42EA6C}" type="datetime1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FD97-18E0-42B2-A645-30F8E54FA043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34-8D16-4268-98BF-9CE16AB8080C}" type="datetime1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5CD7-1007-4160-9782-31B69EA69937}" type="datetime1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425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5" y="-1518"/>
            <a:ext cx="9146024" cy="68595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2655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7102" y="4294772"/>
            <a:ext cx="4084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3 курса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«Фармации»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формы обучения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Варава.А.В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856" y="6352146"/>
            <a:ext cx="20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 2020 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143000" y="0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«Владивостокский базовый медицинский колледж»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(КГБПОУ «ВБМК»)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70900"/>
            <a:ext cx="9154016" cy="1312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Анализ фармацевтического рынка использования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ревматоидном артрите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ассортимента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78800887"/>
              </p:ext>
            </p:extLst>
          </p:nvPr>
        </p:nvGraphicFramePr>
        <p:xfrm>
          <a:off x="0" y="981634"/>
          <a:ext cx="5127812" cy="298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14681" y="1255058"/>
            <a:ext cx="3639671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Сегментация ассортимента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действующим веществам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43002637"/>
              </p:ext>
            </p:extLst>
          </p:nvPr>
        </p:nvGraphicFramePr>
        <p:xfrm>
          <a:off x="-1" y="3944471"/>
          <a:ext cx="4607859" cy="291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69856" y="4867834"/>
            <a:ext cx="3639671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Сегментирование ассортимента по видам лекарственных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146015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Товароведческий анализ 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9712390"/>
              </p:ext>
            </p:extLst>
          </p:nvPr>
        </p:nvGraphicFramePr>
        <p:xfrm>
          <a:off x="0" y="1430617"/>
          <a:ext cx="91440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8918" y="5849035"/>
            <a:ext cx="8202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ассортимента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8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потребителя к применению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8251643"/>
              </p:ext>
            </p:extLst>
          </p:nvPr>
        </p:nvGraphicFramePr>
        <p:xfrm>
          <a:off x="0" y="12326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81600" y="1792940"/>
            <a:ext cx="3532094" cy="1129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причин покупки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471" y="5271246"/>
            <a:ext cx="3532094" cy="13805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респондентов в выборе лекарственной формы препаратов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09171004"/>
              </p:ext>
            </p:extLst>
          </p:nvPr>
        </p:nvGraphicFramePr>
        <p:xfrm>
          <a:off x="4572000" y="3899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53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потребителя к применению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647" y="4580962"/>
            <a:ext cx="8350624" cy="851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факторов, влияющих на выбор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97965827"/>
              </p:ext>
            </p:extLst>
          </p:nvPr>
        </p:nvGraphicFramePr>
        <p:xfrm>
          <a:off x="340659" y="1429868"/>
          <a:ext cx="8498541" cy="296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5701552"/>
            <a:ext cx="9112624" cy="11564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потребителей важно, чтобы препарат был, прежде всего, эффективным (97,6%) и качественным (88,4%)</a:t>
            </a:r>
          </a:p>
        </p:txBody>
      </p:sp>
    </p:spTree>
    <p:extLst>
      <p:ext uri="{BB962C8B-B14F-4D97-AF65-F5344CB8AC3E}">
        <p14:creationId xmlns:p14="http://schemas.microsoft.com/office/powerpoint/2010/main" val="176546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потребителя к применению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647" y="4244776"/>
            <a:ext cx="8350624" cy="851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потребительских предпочтений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ценовому фактору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5701552"/>
            <a:ext cx="9112624" cy="11564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тратят на лекарственных препаратов относительно небольшие денежные суммы. Сумму от 200 до 500 рублей на лекарственных препаратов тратят 46 % опрошенных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8251193"/>
              </p:ext>
            </p:extLst>
          </p:nvPr>
        </p:nvGraphicFramePr>
        <p:xfrm>
          <a:off x="1093657" y="1264042"/>
          <a:ext cx="7118014" cy="277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18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потребителя к применению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647" y="4661624"/>
            <a:ext cx="8350624" cy="8516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консультации провизоров в аптеках в отношении применения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64658122"/>
              </p:ext>
            </p:extLst>
          </p:nvPr>
        </p:nvGraphicFramePr>
        <p:xfrm>
          <a:off x="470647" y="1268505"/>
          <a:ext cx="8350624" cy="321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30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потребителя к применению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752" y="4563034"/>
            <a:ext cx="7888941" cy="1129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участниками наименований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процентах)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68301393"/>
              </p:ext>
            </p:extLst>
          </p:nvPr>
        </p:nvGraphicFramePr>
        <p:xfrm>
          <a:off x="1783975" y="1304365"/>
          <a:ext cx="59077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68" y="-135924"/>
            <a:ext cx="7869890" cy="99874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17</a:t>
            </a:fld>
            <a:endParaRPr lang="en-US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7231" y="1547446"/>
            <a:ext cx="8874370" cy="454855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настоящем исследовании были изучены следующие вопросы: изучена научная литература по теме исследования, охарактеризованы препараты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сделан обзор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представленных на фармацевтическом рынке Российской Федерации, представлен товароведческий анализ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реализуемых в аптечных организациях на региональном уровне, выявлены потребительские предпочтения и ценовая политика аптечного ассортимента лекарственных препаратов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0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68" y="-135924"/>
            <a:ext cx="7869890" cy="99874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23963"/>
            <a:ext cx="66960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2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07" y="1028513"/>
            <a:ext cx="8928100" cy="327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десятилетия наблюдается значительный рост числа заболеваний опорно-двигательного аппарата, которые по распространенности в развитых странах вышли на 4-е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место.Перспективными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для симптоматической (и патогенетической) терапии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являются естественные компоненты хрящевого матрикса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достоверному уменьшению болей и улучшению функции суставов, позволяют снизить дозу НПВП, практически не оказывают побочных действий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98" y="4541985"/>
            <a:ext cx="5148542" cy="23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05" y="-205154"/>
            <a:ext cx="7855989" cy="998742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0" y="645307"/>
            <a:ext cx="9144000" cy="74458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фармацевтического рынка использования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ревматоидном артрите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827968356"/>
              </p:ext>
            </p:extLst>
          </p:nvPr>
        </p:nvGraphicFramePr>
        <p:xfrm>
          <a:off x="0" y="1648181"/>
          <a:ext cx="9144000" cy="477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61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144256"/>
            <a:ext cx="8265458" cy="9987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объект, методы исследования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8162368"/>
              </p:ext>
            </p:extLst>
          </p:nvPr>
        </p:nvGraphicFramePr>
        <p:xfrm>
          <a:off x="204522" y="1093692"/>
          <a:ext cx="8939478" cy="270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42869800"/>
              </p:ext>
            </p:extLst>
          </p:nvPr>
        </p:nvGraphicFramePr>
        <p:xfrm>
          <a:off x="53788" y="3747246"/>
          <a:ext cx="9144000" cy="311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" y="3933056"/>
            <a:ext cx="2699792" cy="28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933054"/>
            <a:ext cx="2520280" cy="27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6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патологии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975"/>
            <a:ext cx="9144000" cy="172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Ревматоидный артрит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иммуновоспалительное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ревматическое заболевание неизвестной этиологии, характеризующееся хроническим эрозивным артритом и системным поражением внутренних органов, приводящее к ранней инвалидности и сокращению продолжительности жизни пациентов.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7463" y="3789363"/>
            <a:ext cx="9144001" cy="172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основную нозологическую форму дегенеративных заболеваний суставов и характеризуется хроническим неуклонно прогрессирующим течением.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283467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Хондропротекторы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4701988"/>
            <a:ext cx="22352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92" y="4736491"/>
            <a:ext cx="2228290" cy="18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70" y="4701988"/>
            <a:ext cx="2563906" cy="191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2988" y="1314450"/>
            <a:ext cx="8713788" cy="2305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улучшают метаболизм хряща, замедляют или приостанавливают его разрушение, оказывают частичное противовоспалительное действие. При комплексной этиотропной терапии они позволяют улучшить морфо-функциональное состояние суставного хряща при различных заболеваниях, особенно дистрофического происхождения.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40258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62777"/>
              </p:ext>
            </p:extLst>
          </p:nvPr>
        </p:nvGraphicFramePr>
        <p:xfrm>
          <a:off x="304800" y="1554162"/>
          <a:ext cx="8686800" cy="495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90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глюкозамина и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хондроитина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сульфата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06314"/>
              </p:ext>
            </p:extLst>
          </p:nvPr>
        </p:nvGraphicFramePr>
        <p:xfrm>
          <a:off x="0" y="1317625"/>
          <a:ext cx="9144001" cy="52371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44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1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Фармакологическое действие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Глюкозамин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Хондроитина сульфат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1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Анаболическое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субстратом для синтеза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гликозаминогликанов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стимулирует синтез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протеогликанов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Увеличивает содержание РНК в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хондроцитах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блокирует ИЛ-1-зависимое ингибирование синтеза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гиалуроновой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кислоты, стимулирует синтез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протеогликанов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5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Антикатаболическое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Ингибирует действие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стромелизина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агреканозина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коллагеназы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фосфолипазы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А2. Активирует адгезию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хондроцитов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фибронектину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Ингибирует активность лейкоцитарной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эластазы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синтез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коллагеназы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активность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аггреканазы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1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Противовоспалительное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Препятствует образованию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супероксидных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радикалов, ингибирует активность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лизосомальных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ферментов, синтез CO, снижает уровень ИЛ-1, не влияет на синтез простагландинов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Подавляет стимулированный ИЛ-1 синтез простагландинов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9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256"/>
            <a:ext cx="914400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ассортимента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endParaRPr 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11487" y="649287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95497110"/>
              </p:ext>
            </p:extLst>
          </p:nvPr>
        </p:nvGraphicFramePr>
        <p:xfrm>
          <a:off x="0" y="11250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2376" y="4195482"/>
            <a:ext cx="3639671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производственному признаку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82987" y="4195482"/>
            <a:ext cx="3639671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хондропротекторов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составу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10738806"/>
              </p:ext>
            </p:extLst>
          </p:nvPr>
        </p:nvGraphicFramePr>
        <p:xfrm>
          <a:off x="4320988" y="986118"/>
          <a:ext cx="4778188" cy="306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30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689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Актуальность</vt:lpstr>
      <vt:lpstr>Цель и задачи</vt:lpstr>
      <vt:lpstr>Предмет, объект, методы исследования</vt:lpstr>
      <vt:lpstr>Определение патологии</vt:lpstr>
      <vt:lpstr>Хондропротекторы</vt:lpstr>
      <vt:lpstr>Типы хондропротекторов</vt:lpstr>
      <vt:lpstr>Сравнительная характеристика глюкозамина и хондроитина сульфата</vt:lpstr>
      <vt:lpstr>Анализ ассортимента хондропротекторов</vt:lpstr>
      <vt:lpstr>Анализ ассортимента хондропротекторов</vt:lpstr>
      <vt:lpstr>Товароведческий анализ  хондропротекторов</vt:lpstr>
      <vt:lpstr>Изучение отношения потребителя к применению хондропротекторов</vt:lpstr>
      <vt:lpstr>Изучение отношения потребителя к применению хондропротекторов</vt:lpstr>
      <vt:lpstr>Изучение отношения потребителя к применению хондропротекторов</vt:lpstr>
      <vt:lpstr>Изучение отношения потребителя к применению хондропротекторов</vt:lpstr>
      <vt:lpstr>Изучение отношения потребителя к применению хондропротекторов</vt:lpstr>
      <vt:lpstr>ВЫВОДЫ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161</cp:revision>
  <dcterms:created xsi:type="dcterms:W3CDTF">2016-11-18T14:12:19Z</dcterms:created>
  <dcterms:modified xsi:type="dcterms:W3CDTF">2020-07-28T10:30:43Z</dcterms:modified>
</cp:coreProperties>
</file>